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8" r:id="rId29"/>
    <p:sldId id="289" r:id="rId30"/>
    <p:sldId id="290" r:id="rId31"/>
    <p:sldId id="291" r:id="rId32"/>
    <p:sldId id="292" r:id="rId33"/>
    <p:sldId id="293" r:id="rId34"/>
    <p:sldId id="257" r:id="rId35"/>
    <p:sldId id="282" r:id="rId36"/>
    <p:sldId id="283" r:id="rId37"/>
    <p:sldId id="284" r:id="rId38"/>
    <p:sldId id="285" r:id="rId39"/>
    <p:sldId id="286" r:id="rId40"/>
    <p:sldId id="287" r:id="rId41"/>
    <p:sldId id="27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77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23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16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1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8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82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7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36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45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32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7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88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99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24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36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6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29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2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9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15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56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68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93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15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50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21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26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19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93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77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1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defTabSz="914400" latinLnBrk="1"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defTabSz="914400" latinLnBrk="1"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864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defTabSz="914400" latinLnBrk="1"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defTabSz="914400" latinLnBrk="1"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43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defTabSz="914400" latinLnBrk="1"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defTabSz="914400" latinLnBrk="1"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85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16334" y="5695416"/>
            <a:ext cx="11839902" cy="742279"/>
          </a:xfrm>
        </p:spPr>
        <p:txBody>
          <a:bodyPr>
            <a:noAutofit/>
          </a:bodyPr>
          <a:lstStyle/>
          <a:p>
            <a:r>
              <a:rPr lang="en-US" altLang="zh-TW" sz="7200" cap="none" dirty="0" smtClean="0">
                <a:latin typeface="Comic Sans MS" panose="030F0702030302020204" pitchFamily="66" charset="0"/>
              </a:rPr>
              <a:t>What does he look like?</a:t>
            </a:r>
            <a:endParaRPr lang="zh-TW" altLang="en-US" sz="7200" cap="none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14" y="0"/>
            <a:ext cx="4360542" cy="58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54247" y="1623325"/>
            <a:ext cx="9754579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has short, black hair.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has brown eyes.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has a round nose.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has a big mouth.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92653" y="1997967"/>
            <a:ext cx="6984776" cy="1470025"/>
          </a:xfrm>
        </p:spPr>
        <p:txBody>
          <a:bodyPr>
            <a:normAutofit/>
          </a:bodyPr>
          <a:lstStyle/>
          <a:p>
            <a:r>
              <a:rPr lang="en-US" altLang="ko-KR" sz="8000" b="1" dirty="0">
                <a:solidFill>
                  <a:srgbClr val="FFFF00"/>
                </a:solidFill>
              </a:rPr>
              <a:t>spiky</a:t>
            </a:r>
            <a:r>
              <a:rPr lang="en-US" altLang="ko-KR" sz="8000" dirty="0">
                <a:solidFill>
                  <a:srgbClr val="FFFF00"/>
                </a:solidFill>
              </a:rPr>
              <a:t> </a:t>
            </a:r>
            <a:r>
              <a:rPr lang="en-US" altLang="ko-KR" sz="8000" dirty="0"/>
              <a:t>hair</a:t>
            </a:r>
            <a:endParaRPr lang="ko-KR" altLang="en-US" sz="8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57" y="3615436"/>
            <a:ext cx="2251036" cy="32425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79" y="3699700"/>
            <a:ext cx="4148680" cy="312746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339" y="0"/>
            <a:ext cx="3118574" cy="311857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5" y="365444"/>
            <a:ext cx="2607404" cy="3067534"/>
          </a:xfrm>
          <a:prstGeom prst="rect">
            <a:avLst/>
          </a:prstGeom>
        </p:spPr>
      </p:pic>
      <p:sp>
        <p:nvSpPr>
          <p:cNvPr id="8" name="자유형 7"/>
          <p:cNvSpPr/>
          <p:nvPr/>
        </p:nvSpPr>
        <p:spPr>
          <a:xfrm>
            <a:off x="4117298" y="659568"/>
            <a:ext cx="3972394" cy="1723869"/>
          </a:xfrm>
          <a:custGeom>
            <a:avLst/>
            <a:gdLst>
              <a:gd name="connsiteX0" fmla="*/ 0 w 3972394"/>
              <a:gd name="connsiteY0" fmla="*/ 1139253 h 1723869"/>
              <a:gd name="connsiteX1" fmla="*/ 14991 w 3972394"/>
              <a:gd name="connsiteY1" fmla="*/ 749508 h 1723869"/>
              <a:gd name="connsiteX2" fmla="*/ 29981 w 3972394"/>
              <a:gd name="connsiteY2" fmla="*/ 524656 h 1723869"/>
              <a:gd name="connsiteX3" fmla="*/ 44971 w 3972394"/>
              <a:gd name="connsiteY3" fmla="*/ 44971 h 1723869"/>
              <a:gd name="connsiteX4" fmla="*/ 149902 w 3972394"/>
              <a:gd name="connsiteY4" fmla="*/ 164892 h 1723869"/>
              <a:gd name="connsiteX5" fmla="*/ 284813 w 3972394"/>
              <a:gd name="connsiteY5" fmla="*/ 299803 h 1723869"/>
              <a:gd name="connsiteX6" fmla="*/ 329784 w 3972394"/>
              <a:gd name="connsiteY6" fmla="*/ 374754 h 1723869"/>
              <a:gd name="connsiteX7" fmla="*/ 494676 w 3972394"/>
              <a:gd name="connsiteY7" fmla="*/ 524656 h 1723869"/>
              <a:gd name="connsiteX8" fmla="*/ 539646 w 3972394"/>
              <a:gd name="connsiteY8" fmla="*/ 584617 h 1723869"/>
              <a:gd name="connsiteX9" fmla="*/ 614597 w 3972394"/>
              <a:gd name="connsiteY9" fmla="*/ 644577 h 1723869"/>
              <a:gd name="connsiteX10" fmla="*/ 794479 w 3972394"/>
              <a:gd name="connsiteY10" fmla="*/ 854440 h 1723869"/>
              <a:gd name="connsiteX11" fmla="*/ 854440 w 3972394"/>
              <a:gd name="connsiteY11" fmla="*/ 914400 h 1723869"/>
              <a:gd name="connsiteX12" fmla="*/ 974361 w 3972394"/>
              <a:gd name="connsiteY12" fmla="*/ 1064302 h 1723869"/>
              <a:gd name="connsiteX13" fmla="*/ 1049312 w 3972394"/>
              <a:gd name="connsiteY13" fmla="*/ 1199213 h 1723869"/>
              <a:gd name="connsiteX14" fmla="*/ 1109272 w 3972394"/>
              <a:gd name="connsiteY14" fmla="*/ 1244184 h 1723869"/>
              <a:gd name="connsiteX15" fmla="*/ 1154243 w 3972394"/>
              <a:gd name="connsiteY15" fmla="*/ 1319135 h 1723869"/>
              <a:gd name="connsiteX16" fmla="*/ 1214204 w 3972394"/>
              <a:gd name="connsiteY16" fmla="*/ 1409076 h 1723869"/>
              <a:gd name="connsiteX17" fmla="*/ 1244184 w 3972394"/>
              <a:gd name="connsiteY17" fmla="*/ 1154243 h 1723869"/>
              <a:gd name="connsiteX18" fmla="*/ 1259174 w 3972394"/>
              <a:gd name="connsiteY18" fmla="*/ 1019331 h 1723869"/>
              <a:gd name="connsiteX19" fmla="*/ 1274164 w 3972394"/>
              <a:gd name="connsiteY19" fmla="*/ 959371 h 1723869"/>
              <a:gd name="connsiteX20" fmla="*/ 1289154 w 3972394"/>
              <a:gd name="connsiteY20" fmla="*/ 869430 h 1723869"/>
              <a:gd name="connsiteX21" fmla="*/ 1319135 w 3972394"/>
              <a:gd name="connsiteY21" fmla="*/ 734518 h 1723869"/>
              <a:gd name="connsiteX22" fmla="*/ 1334125 w 3972394"/>
              <a:gd name="connsiteY22" fmla="*/ 644577 h 1723869"/>
              <a:gd name="connsiteX23" fmla="*/ 1364105 w 3972394"/>
              <a:gd name="connsiteY23" fmla="*/ 119922 h 1723869"/>
              <a:gd name="connsiteX24" fmla="*/ 1409076 w 3972394"/>
              <a:gd name="connsiteY24" fmla="*/ 0 h 1723869"/>
              <a:gd name="connsiteX25" fmla="*/ 1469036 w 3972394"/>
              <a:gd name="connsiteY25" fmla="*/ 149902 h 1723869"/>
              <a:gd name="connsiteX26" fmla="*/ 1528997 w 3972394"/>
              <a:gd name="connsiteY26" fmla="*/ 254833 h 1723869"/>
              <a:gd name="connsiteX27" fmla="*/ 1558977 w 3972394"/>
              <a:gd name="connsiteY27" fmla="*/ 374754 h 1723869"/>
              <a:gd name="connsiteX28" fmla="*/ 1588958 w 3972394"/>
              <a:gd name="connsiteY28" fmla="*/ 434715 h 1723869"/>
              <a:gd name="connsiteX29" fmla="*/ 1663909 w 3972394"/>
              <a:gd name="connsiteY29" fmla="*/ 629587 h 1723869"/>
              <a:gd name="connsiteX30" fmla="*/ 1678899 w 3972394"/>
              <a:gd name="connsiteY30" fmla="*/ 674558 h 1723869"/>
              <a:gd name="connsiteX31" fmla="*/ 1708879 w 3972394"/>
              <a:gd name="connsiteY31" fmla="*/ 734518 h 1723869"/>
              <a:gd name="connsiteX32" fmla="*/ 1738859 w 3972394"/>
              <a:gd name="connsiteY32" fmla="*/ 869430 h 1723869"/>
              <a:gd name="connsiteX33" fmla="*/ 1783830 w 3972394"/>
              <a:gd name="connsiteY33" fmla="*/ 1019331 h 1723869"/>
              <a:gd name="connsiteX34" fmla="*/ 1858781 w 3972394"/>
              <a:gd name="connsiteY34" fmla="*/ 1094282 h 1723869"/>
              <a:gd name="connsiteX35" fmla="*/ 1873771 w 3972394"/>
              <a:gd name="connsiteY35" fmla="*/ 1169233 h 1723869"/>
              <a:gd name="connsiteX36" fmla="*/ 1933732 w 3972394"/>
              <a:gd name="connsiteY36" fmla="*/ 1244184 h 1723869"/>
              <a:gd name="connsiteX37" fmla="*/ 1948722 w 3972394"/>
              <a:gd name="connsiteY37" fmla="*/ 1169233 h 1723869"/>
              <a:gd name="connsiteX38" fmla="*/ 2008682 w 3972394"/>
              <a:gd name="connsiteY38" fmla="*/ 1034322 h 1723869"/>
              <a:gd name="connsiteX39" fmla="*/ 2053653 w 3972394"/>
              <a:gd name="connsiteY39" fmla="*/ 974361 h 1723869"/>
              <a:gd name="connsiteX40" fmla="*/ 2068643 w 3972394"/>
              <a:gd name="connsiteY40" fmla="*/ 899410 h 1723869"/>
              <a:gd name="connsiteX41" fmla="*/ 2113613 w 3972394"/>
              <a:gd name="connsiteY41" fmla="*/ 824459 h 1723869"/>
              <a:gd name="connsiteX42" fmla="*/ 2143594 w 3972394"/>
              <a:gd name="connsiteY42" fmla="*/ 764499 h 1723869"/>
              <a:gd name="connsiteX43" fmla="*/ 2188564 w 3972394"/>
              <a:gd name="connsiteY43" fmla="*/ 689548 h 1723869"/>
              <a:gd name="connsiteX44" fmla="*/ 2233535 w 3972394"/>
              <a:gd name="connsiteY44" fmla="*/ 569626 h 1723869"/>
              <a:gd name="connsiteX45" fmla="*/ 2278505 w 3972394"/>
              <a:gd name="connsiteY45" fmla="*/ 479685 h 1723869"/>
              <a:gd name="connsiteX46" fmla="*/ 2308486 w 3972394"/>
              <a:gd name="connsiteY46" fmla="*/ 434715 h 1723869"/>
              <a:gd name="connsiteX47" fmla="*/ 2338466 w 3972394"/>
              <a:gd name="connsiteY47" fmla="*/ 359764 h 1723869"/>
              <a:gd name="connsiteX48" fmla="*/ 2368446 w 3972394"/>
              <a:gd name="connsiteY48" fmla="*/ 299803 h 1723869"/>
              <a:gd name="connsiteX49" fmla="*/ 2443397 w 3972394"/>
              <a:gd name="connsiteY49" fmla="*/ 104931 h 1723869"/>
              <a:gd name="connsiteX50" fmla="*/ 2473377 w 3972394"/>
              <a:gd name="connsiteY50" fmla="*/ 134912 h 1723869"/>
              <a:gd name="connsiteX51" fmla="*/ 2488368 w 3972394"/>
              <a:gd name="connsiteY51" fmla="*/ 224853 h 1723869"/>
              <a:gd name="connsiteX52" fmla="*/ 2503358 w 3972394"/>
              <a:gd name="connsiteY52" fmla="*/ 269823 h 1723869"/>
              <a:gd name="connsiteX53" fmla="*/ 2518348 w 3972394"/>
              <a:gd name="connsiteY53" fmla="*/ 404735 h 1723869"/>
              <a:gd name="connsiteX54" fmla="*/ 2548328 w 3972394"/>
              <a:gd name="connsiteY54" fmla="*/ 494676 h 1723869"/>
              <a:gd name="connsiteX55" fmla="*/ 2593299 w 3972394"/>
              <a:gd name="connsiteY55" fmla="*/ 629587 h 1723869"/>
              <a:gd name="connsiteX56" fmla="*/ 2623279 w 3972394"/>
              <a:gd name="connsiteY56" fmla="*/ 719528 h 1723869"/>
              <a:gd name="connsiteX57" fmla="*/ 2653259 w 3972394"/>
              <a:gd name="connsiteY57" fmla="*/ 779489 h 1723869"/>
              <a:gd name="connsiteX58" fmla="*/ 2683240 w 3972394"/>
              <a:gd name="connsiteY58" fmla="*/ 869430 h 1723869"/>
              <a:gd name="connsiteX59" fmla="*/ 2728210 w 3972394"/>
              <a:gd name="connsiteY59" fmla="*/ 944381 h 1723869"/>
              <a:gd name="connsiteX60" fmla="*/ 2758191 w 3972394"/>
              <a:gd name="connsiteY60" fmla="*/ 1034322 h 1723869"/>
              <a:gd name="connsiteX61" fmla="*/ 2803161 w 3972394"/>
              <a:gd name="connsiteY61" fmla="*/ 1124263 h 1723869"/>
              <a:gd name="connsiteX62" fmla="*/ 2833141 w 3972394"/>
              <a:gd name="connsiteY62" fmla="*/ 1199213 h 1723869"/>
              <a:gd name="connsiteX63" fmla="*/ 2848132 w 3972394"/>
              <a:gd name="connsiteY63" fmla="*/ 1289154 h 1723869"/>
              <a:gd name="connsiteX64" fmla="*/ 2878112 w 3972394"/>
              <a:gd name="connsiteY64" fmla="*/ 1349115 h 1723869"/>
              <a:gd name="connsiteX65" fmla="*/ 2908092 w 3972394"/>
              <a:gd name="connsiteY65" fmla="*/ 1424066 h 1723869"/>
              <a:gd name="connsiteX66" fmla="*/ 2938072 w 3972394"/>
              <a:gd name="connsiteY66" fmla="*/ 1484026 h 1723869"/>
              <a:gd name="connsiteX67" fmla="*/ 2983043 w 3972394"/>
              <a:gd name="connsiteY67" fmla="*/ 1573967 h 1723869"/>
              <a:gd name="connsiteX68" fmla="*/ 3013023 w 3972394"/>
              <a:gd name="connsiteY68" fmla="*/ 1469036 h 1723869"/>
              <a:gd name="connsiteX69" fmla="*/ 3043004 w 3972394"/>
              <a:gd name="connsiteY69" fmla="*/ 1424066 h 1723869"/>
              <a:gd name="connsiteX70" fmla="*/ 3087974 w 3972394"/>
              <a:gd name="connsiteY70" fmla="*/ 1319135 h 1723869"/>
              <a:gd name="connsiteX71" fmla="*/ 3132945 w 3972394"/>
              <a:gd name="connsiteY71" fmla="*/ 1274164 h 1723869"/>
              <a:gd name="connsiteX72" fmla="*/ 3207895 w 3972394"/>
              <a:gd name="connsiteY72" fmla="*/ 1094282 h 1723869"/>
              <a:gd name="connsiteX73" fmla="*/ 3267856 w 3972394"/>
              <a:gd name="connsiteY73" fmla="*/ 944381 h 1723869"/>
              <a:gd name="connsiteX74" fmla="*/ 3312827 w 3972394"/>
              <a:gd name="connsiteY74" fmla="*/ 704538 h 1723869"/>
              <a:gd name="connsiteX75" fmla="*/ 3327817 w 3972394"/>
              <a:gd name="connsiteY75" fmla="*/ 554636 h 1723869"/>
              <a:gd name="connsiteX76" fmla="*/ 3357797 w 3972394"/>
              <a:gd name="connsiteY76" fmla="*/ 464695 h 1723869"/>
              <a:gd name="connsiteX77" fmla="*/ 3387777 w 3972394"/>
              <a:gd name="connsiteY77" fmla="*/ 269823 h 1723869"/>
              <a:gd name="connsiteX78" fmla="*/ 3432748 w 3972394"/>
              <a:gd name="connsiteY78" fmla="*/ 104931 h 1723869"/>
              <a:gd name="connsiteX79" fmla="*/ 3462728 w 3972394"/>
              <a:gd name="connsiteY79" fmla="*/ 164892 h 1723869"/>
              <a:gd name="connsiteX80" fmla="*/ 3507699 w 3972394"/>
              <a:gd name="connsiteY80" fmla="*/ 314794 h 1723869"/>
              <a:gd name="connsiteX81" fmla="*/ 3522689 w 3972394"/>
              <a:gd name="connsiteY81" fmla="*/ 389744 h 1723869"/>
              <a:gd name="connsiteX82" fmla="*/ 3537679 w 3972394"/>
              <a:gd name="connsiteY82" fmla="*/ 449705 h 1723869"/>
              <a:gd name="connsiteX83" fmla="*/ 3552669 w 3972394"/>
              <a:gd name="connsiteY83" fmla="*/ 539646 h 1723869"/>
              <a:gd name="connsiteX84" fmla="*/ 3612630 w 3972394"/>
              <a:gd name="connsiteY84" fmla="*/ 719528 h 1723869"/>
              <a:gd name="connsiteX85" fmla="*/ 3657600 w 3972394"/>
              <a:gd name="connsiteY85" fmla="*/ 899410 h 1723869"/>
              <a:gd name="connsiteX86" fmla="*/ 3672591 w 3972394"/>
              <a:gd name="connsiteY86" fmla="*/ 1004341 h 1723869"/>
              <a:gd name="connsiteX87" fmla="*/ 3702571 w 3972394"/>
              <a:gd name="connsiteY87" fmla="*/ 1094282 h 1723869"/>
              <a:gd name="connsiteX88" fmla="*/ 3717561 w 3972394"/>
              <a:gd name="connsiteY88" fmla="*/ 1169233 h 1723869"/>
              <a:gd name="connsiteX89" fmla="*/ 3807502 w 3972394"/>
              <a:gd name="connsiteY89" fmla="*/ 1424066 h 1723869"/>
              <a:gd name="connsiteX90" fmla="*/ 3837482 w 3972394"/>
              <a:gd name="connsiteY90" fmla="*/ 1484026 h 1723869"/>
              <a:gd name="connsiteX91" fmla="*/ 3882453 w 3972394"/>
              <a:gd name="connsiteY91" fmla="*/ 1543987 h 1723869"/>
              <a:gd name="connsiteX92" fmla="*/ 3927423 w 3972394"/>
              <a:gd name="connsiteY92" fmla="*/ 1648918 h 1723869"/>
              <a:gd name="connsiteX93" fmla="*/ 3972394 w 3972394"/>
              <a:gd name="connsiteY93" fmla="*/ 1723869 h 172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972394" h="1723869">
                <a:moveTo>
                  <a:pt x="0" y="1139253"/>
                </a:moveTo>
                <a:cubicBezTo>
                  <a:pt x="4997" y="1009338"/>
                  <a:pt x="8656" y="879365"/>
                  <a:pt x="14991" y="749508"/>
                </a:cubicBezTo>
                <a:cubicBezTo>
                  <a:pt x="18651" y="674480"/>
                  <a:pt x="26787" y="599705"/>
                  <a:pt x="29981" y="524656"/>
                </a:cubicBezTo>
                <a:cubicBezTo>
                  <a:pt x="36782" y="364828"/>
                  <a:pt x="39974" y="204866"/>
                  <a:pt x="44971" y="44971"/>
                </a:cubicBezTo>
                <a:cubicBezTo>
                  <a:pt x="148067" y="182432"/>
                  <a:pt x="25700" y="25165"/>
                  <a:pt x="149902" y="164892"/>
                </a:cubicBezTo>
                <a:cubicBezTo>
                  <a:pt x="260599" y="289425"/>
                  <a:pt x="154131" y="195257"/>
                  <a:pt x="284813" y="299803"/>
                </a:cubicBezTo>
                <a:cubicBezTo>
                  <a:pt x="299803" y="324787"/>
                  <a:pt x="311896" y="351756"/>
                  <a:pt x="329784" y="374754"/>
                </a:cubicBezTo>
                <a:cubicBezTo>
                  <a:pt x="368560" y="424609"/>
                  <a:pt x="455900" y="485880"/>
                  <a:pt x="494676" y="524656"/>
                </a:cubicBezTo>
                <a:cubicBezTo>
                  <a:pt x="512342" y="542322"/>
                  <a:pt x="521980" y="566951"/>
                  <a:pt x="539646" y="584617"/>
                </a:cubicBezTo>
                <a:cubicBezTo>
                  <a:pt x="562270" y="607241"/>
                  <a:pt x="590684" y="623321"/>
                  <a:pt x="614597" y="644577"/>
                </a:cubicBezTo>
                <a:cubicBezTo>
                  <a:pt x="751345" y="766130"/>
                  <a:pt x="585500" y="645464"/>
                  <a:pt x="794479" y="854440"/>
                </a:cubicBezTo>
                <a:cubicBezTo>
                  <a:pt x="814466" y="874427"/>
                  <a:pt x="836045" y="892939"/>
                  <a:pt x="854440" y="914400"/>
                </a:cubicBezTo>
                <a:cubicBezTo>
                  <a:pt x="896084" y="962984"/>
                  <a:pt x="974361" y="1064302"/>
                  <a:pt x="974361" y="1064302"/>
                </a:cubicBezTo>
                <a:cubicBezTo>
                  <a:pt x="998994" y="1125884"/>
                  <a:pt x="1001776" y="1151677"/>
                  <a:pt x="1049312" y="1199213"/>
                </a:cubicBezTo>
                <a:cubicBezTo>
                  <a:pt x="1066978" y="1216879"/>
                  <a:pt x="1089285" y="1229194"/>
                  <a:pt x="1109272" y="1244184"/>
                </a:cubicBezTo>
                <a:cubicBezTo>
                  <a:pt x="1144071" y="1348573"/>
                  <a:pt x="1099371" y="1236826"/>
                  <a:pt x="1154243" y="1319135"/>
                </a:cubicBezTo>
                <a:cubicBezTo>
                  <a:pt x="1226842" y="1428034"/>
                  <a:pt x="1145464" y="1340336"/>
                  <a:pt x="1214204" y="1409076"/>
                </a:cubicBezTo>
                <a:cubicBezTo>
                  <a:pt x="1252439" y="1294368"/>
                  <a:pt x="1223328" y="1394086"/>
                  <a:pt x="1244184" y="1154243"/>
                </a:cubicBezTo>
                <a:cubicBezTo>
                  <a:pt x="1248104" y="1109166"/>
                  <a:pt x="1252294" y="1064052"/>
                  <a:pt x="1259174" y="1019331"/>
                </a:cubicBezTo>
                <a:cubicBezTo>
                  <a:pt x="1262307" y="998969"/>
                  <a:pt x="1270124" y="979573"/>
                  <a:pt x="1274164" y="959371"/>
                </a:cubicBezTo>
                <a:cubicBezTo>
                  <a:pt x="1280125" y="929567"/>
                  <a:pt x="1283717" y="899334"/>
                  <a:pt x="1289154" y="869430"/>
                </a:cubicBezTo>
                <a:cubicBezTo>
                  <a:pt x="1341521" y="581420"/>
                  <a:pt x="1271011" y="975142"/>
                  <a:pt x="1319135" y="734518"/>
                </a:cubicBezTo>
                <a:cubicBezTo>
                  <a:pt x="1325096" y="704714"/>
                  <a:pt x="1329128" y="674557"/>
                  <a:pt x="1334125" y="644577"/>
                </a:cubicBezTo>
                <a:cubicBezTo>
                  <a:pt x="1338203" y="542634"/>
                  <a:pt x="1341865" y="264486"/>
                  <a:pt x="1364105" y="119922"/>
                </a:cubicBezTo>
                <a:cubicBezTo>
                  <a:pt x="1367043" y="100825"/>
                  <a:pt x="1408240" y="2089"/>
                  <a:pt x="1409076" y="0"/>
                </a:cubicBezTo>
                <a:cubicBezTo>
                  <a:pt x="1433644" y="73704"/>
                  <a:pt x="1433747" y="88147"/>
                  <a:pt x="1469036" y="149902"/>
                </a:cubicBezTo>
                <a:cubicBezTo>
                  <a:pt x="1495357" y="195963"/>
                  <a:pt x="1510875" y="200466"/>
                  <a:pt x="1528997" y="254833"/>
                </a:cubicBezTo>
                <a:cubicBezTo>
                  <a:pt x="1542027" y="293922"/>
                  <a:pt x="1545947" y="335665"/>
                  <a:pt x="1558977" y="374754"/>
                </a:cubicBezTo>
                <a:cubicBezTo>
                  <a:pt x="1566044" y="395953"/>
                  <a:pt x="1580450" y="414052"/>
                  <a:pt x="1588958" y="434715"/>
                </a:cubicBezTo>
                <a:cubicBezTo>
                  <a:pt x="1615457" y="499069"/>
                  <a:pt x="1641901" y="563562"/>
                  <a:pt x="1663909" y="629587"/>
                </a:cubicBezTo>
                <a:cubicBezTo>
                  <a:pt x="1668906" y="644577"/>
                  <a:pt x="1672675" y="660034"/>
                  <a:pt x="1678899" y="674558"/>
                </a:cubicBezTo>
                <a:cubicBezTo>
                  <a:pt x="1687701" y="695097"/>
                  <a:pt x="1698886" y="714531"/>
                  <a:pt x="1708879" y="734518"/>
                </a:cubicBezTo>
                <a:cubicBezTo>
                  <a:pt x="1754074" y="960494"/>
                  <a:pt x="1696533" y="678967"/>
                  <a:pt x="1738859" y="869430"/>
                </a:cubicBezTo>
                <a:cubicBezTo>
                  <a:pt x="1749397" y="916851"/>
                  <a:pt x="1754664" y="977665"/>
                  <a:pt x="1783830" y="1019331"/>
                </a:cubicBezTo>
                <a:cubicBezTo>
                  <a:pt x="1804092" y="1048276"/>
                  <a:pt x="1858781" y="1094282"/>
                  <a:pt x="1858781" y="1094282"/>
                </a:cubicBezTo>
                <a:cubicBezTo>
                  <a:pt x="1863778" y="1119266"/>
                  <a:pt x="1864825" y="1145377"/>
                  <a:pt x="1873771" y="1169233"/>
                </a:cubicBezTo>
                <a:cubicBezTo>
                  <a:pt x="1885117" y="1199489"/>
                  <a:pt x="1911780" y="1222232"/>
                  <a:pt x="1933732" y="1244184"/>
                </a:cubicBezTo>
                <a:cubicBezTo>
                  <a:pt x="1938729" y="1219200"/>
                  <a:pt x="1941401" y="1193637"/>
                  <a:pt x="1948722" y="1169233"/>
                </a:cubicBezTo>
                <a:cubicBezTo>
                  <a:pt x="1956923" y="1141896"/>
                  <a:pt x="1991646" y="1061579"/>
                  <a:pt x="2008682" y="1034322"/>
                </a:cubicBezTo>
                <a:cubicBezTo>
                  <a:pt x="2021923" y="1013136"/>
                  <a:pt x="2038663" y="994348"/>
                  <a:pt x="2053653" y="974361"/>
                </a:cubicBezTo>
                <a:cubicBezTo>
                  <a:pt x="2058650" y="949377"/>
                  <a:pt x="2059181" y="923066"/>
                  <a:pt x="2068643" y="899410"/>
                </a:cubicBezTo>
                <a:cubicBezTo>
                  <a:pt x="2079464" y="872358"/>
                  <a:pt x="2099463" y="849928"/>
                  <a:pt x="2113613" y="824459"/>
                </a:cubicBezTo>
                <a:cubicBezTo>
                  <a:pt x="2124465" y="804925"/>
                  <a:pt x="2132742" y="784033"/>
                  <a:pt x="2143594" y="764499"/>
                </a:cubicBezTo>
                <a:cubicBezTo>
                  <a:pt x="2157744" y="739030"/>
                  <a:pt x="2175534" y="715608"/>
                  <a:pt x="2188564" y="689548"/>
                </a:cubicBezTo>
                <a:cubicBezTo>
                  <a:pt x="2272772" y="521132"/>
                  <a:pt x="2181639" y="686394"/>
                  <a:pt x="2233535" y="569626"/>
                </a:cubicBezTo>
                <a:cubicBezTo>
                  <a:pt x="2247148" y="538996"/>
                  <a:pt x="2262227" y="508986"/>
                  <a:pt x="2278505" y="479685"/>
                </a:cubicBezTo>
                <a:cubicBezTo>
                  <a:pt x="2287254" y="463936"/>
                  <a:pt x="2300429" y="450829"/>
                  <a:pt x="2308486" y="434715"/>
                </a:cubicBezTo>
                <a:cubicBezTo>
                  <a:pt x="2320520" y="410648"/>
                  <a:pt x="2327538" y="384353"/>
                  <a:pt x="2338466" y="359764"/>
                </a:cubicBezTo>
                <a:cubicBezTo>
                  <a:pt x="2347541" y="339344"/>
                  <a:pt x="2359643" y="320342"/>
                  <a:pt x="2368446" y="299803"/>
                </a:cubicBezTo>
                <a:cubicBezTo>
                  <a:pt x="2417822" y="184593"/>
                  <a:pt x="2416220" y="186463"/>
                  <a:pt x="2443397" y="104931"/>
                </a:cubicBezTo>
                <a:cubicBezTo>
                  <a:pt x="2453390" y="114925"/>
                  <a:pt x="2468415" y="121679"/>
                  <a:pt x="2473377" y="134912"/>
                </a:cubicBezTo>
                <a:cubicBezTo>
                  <a:pt x="2484049" y="163371"/>
                  <a:pt x="2481774" y="195183"/>
                  <a:pt x="2488368" y="224853"/>
                </a:cubicBezTo>
                <a:cubicBezTo>
                  <a:pt x="2491796" y="240278"/>
                  <a:pt x="2498361" y="254833"/>
                  <a:pt x="2503358" y="269823"/>
                </a:cubicBezTo>
                <a:cubicBezTo>
                  <a:pt x="2508355" y="314794"/>
                  <a:pt x="2509474" y="360366"/>
                  <a:pt x="2518348" y="404735"/>
                </a:cubicBezTo>
                <a:cubicBezTo>
                  <a:pt x="2524546" y="435723"/>
                  <a:pt x="2539247" y="464407"/>
                  <a:pt x="2548328" y="494676"/>
                </a:cubicBezTo>
                <a:cubicBezTo>
                  <a:pt x="2606781" y="689521"/>
                  <a:pt x="2507423" y="393428"/>
                  <a:pt x="2593299" y="629587"/>
                </a:cubicBezTo>
                <a:cubicBezTo>
                  <a:pt x="2604099" y="659286"/>
                  <a:pt x="2611542" y="690186"/>
                  <a:pt x="2623279" y="719528"/>
                </a:cubicBezTo>
                <a:cubicBezTo>
                  <a:pt x="2631578" y="740276"/>
                  <a:pt x="2644960" y="758741"/>
                  <a:pt x="2653259" y="779489"/>
                </a:cubicBezTo>
                <a:cubicBezTo>
                  <a:pt x="2664996" y="808831"/>
                  <a:pt x="2670163" y="840660"/>
                  <a:pt x="2683240" y="869430"/>
                </a:cubicBezTo>
                <a:cubicBezTo>
                  <a:pt x="2695296" y="895954"/>
                  <a:pt x="2716154" y="917857"/>
                  <a:pt x="2728210" y="944381"/>
                </a:cubicBezTo>
                <a:cubicBezTo>
                  <a:pt x="2741287" y="973151"/>
                  <a:pt x="2746036" y="1005151"/>
                  <a:pt x="2758191" y="1034322"/>
                </a:cubicBezTo>
                <a:cubicBezTo>
                  <a:pt x="2771083" y="1065263"/>
                  <a:pt x="2789291" y="1093748"/>
                  <a:pt x="2803161" y="1124263"/>
                </a:cubicBezTo>
                <a:cubicBezTo>
                  <a:pt x="2814296" y="1148759"/>
                  <a:pt x="2823148" y="1174230"/>
                  <a:pt x="2833141" y="1199213"/>
                </a:cubicBezTo>
                <a:cubicBezTo>
                  <a:pt x="2838138" y="1229193"/>
                  <a:pt x="2839398" y="1260042"/>
                  <a:pt x="2848132" y="1289154"/>
                </a:cubicBezTo>
                <a:cubicBezTo>
                  <a:pt x="2854553" y="1310558"/>
                  <a:pt x="2869037" y="1328695"/>
                  <a:pt x="2878112" y="1349115"/>
                </a:cubicBezTo>
                <a:cubicBezTo>
                  <a:pt x="2889040" y="1373704"/>
                  <a:pt x="2897164" y="1399477"/>
                  <a:pt x="2908092" y="1424066"/>
                </a:cubicBezTo>
                <a:cubicBezTo>
                  <a:pt x="2917167" y="1444486"/>
                  <a:pt x="2929269" y="1463487"/>
                  <a:pt x="2938072" y="1484026"/>
                </a:cubicBezTo>
                <a:cubicBezTo>
                  <a:pt x="2975309" y="1570911"/>
                  <a:pt x="2925430" y="1487548"/>
                  <a:pt x="2983043" y="1573967"/>
                </a:cubicBezTo>
                <a:cubicBezTo>
                  <a:pt x="2987845" y="1554758"/>
                  <a:pt x="3002271" y="1490539"/>
                  <a:pt x="3013023" y="1469036"/>
                </a:cubicBezTo>
                <a:cubicBezTo>
                  <a:pt x="3021080" y="1452922"/>
                  <a:pt x="3033010" y="1439056"/>
                  <a:pt x="3043004" y="1424066"/>
                </a:cubicBezTo>
                <a:cubicBezTo>
                  <a:pt x="3055237" y="1387366"/>
                  <a:pt x="3064819" y="1351551"/>
                  <a:pt x="3087974" y="1319135"/>
                </a:cubicBezTo>
                <a:cubicBezTo>
                  <a:pt x="3100296" y="1301884"/>
                  <a:pt x="3117955" y="1289154"/>
                  <a:pt x="3132945" y="1274164"/>
                </a:cubicBezTo>
                <a:cubicBezTo>
                  <a:pt x="3169402" y="1128334"/>
                  <a:pt x="3115667" y="1324850"/>
                  <a:pt x="3207895" y="1094282"/>
                </a:cubicBezTo>
                <a:lnTo>
                  <a:pt x="3267856" y="944381"/>
                </a:lnTo>
                <a:cubicBezTo>
                  <a:pt x="3301223" y="744177"/>
                  <a:pt x="3283092" y="823472"/>
                  <a:pt x="3312827" y="704538"/>
                </a:cubicBezTo>
                <a:cubicBezTo>
                  <a:pt x="3317824" y="654571"/>
                  <a:pt x="3318563" y="603992"/>
                  <a:pt x="3327817" y="554636"/>
                </a:cubicBezTo>
                <a:cubicBezTo>
                  <a:pt x="3333641" y="523575"/>
                  <a:pt x="3357797" y="464695"/>
                  <a:pt x="3357797" y="464695"/>
                </a:cubicBezTo>
                <a:cubicBezTo>
                  <a:pt x="3363269" y="426391"/>
                  <a:pt x="3378864" y="311417"/>
                  <a:pt x="3387777" y="269823"/>
                </a:cubicBezTo>
                <a:cubicBezTo>
                  <a:pt x="3408063" y="175155"/>
                  <a:pt x="3409916" y="173429"/>
                  <a:pt x="3432748" y="104931"/>
                </a:cubicBezTo>
                <a:cubicBezTo>
                  <a:pt x="3442741" y="124918"/>
                  <a:pt x="3454429" y="144144"/>
                  <a:pt x="3462728" y="164892"/>
                </a:cubicBezTo>
                <a:cubicBezTo>
                  <a:pt x="3481414" y="211608"/>
                  <a:pt x="3496655" y="265095"/>
                  <a:pt x="3507699" y="314794"/>
                </a:cubicBezTo>
                <a:cubicBezTo>
                  <a:pt x="3513226" y="339665"/>
                  <a:pt x="3517162" y="364873"/>
                  <a:pt x="3522689" y="389744"/>
                </a:cubicBezTo>
                <a:cubicBezTo>
                  <a:pt x="3527158" y="409856"/>
                  <a:pt x="3533639" y="429503"/>
                  <a:pt x="3537679" y="449705"/>
                </a:cubicBezTo>
                <a:cubicBezTo>
                  <a:pt x="3543640" y="479509"/>
                  <a:pt x="3544534" y="510361"/>
                  <a:pt x="3552669" y="539646"/>
                </a:cubicBezTo>
                <a:cubicBezTo>
                  <a:pt x="3569585" y="600544"/>
                  <a:pt x="3592643" y="659567"/>
                  <a:pt x="3612630" y="719528"/>
                </a:cubicBezTo>
                <a:cubicBezTo>
                  <a:pt x="3663273" y="1023391"/>
                  <a:pt x="3586340" y="590620"/>
                  <a:pt x="3657600" y="899410"/>
                </a:cubicBezTo>
                <a:cubicBezTo>
                  <a:pt x="3665545" y="933837"/>
                  <a:pt x="3664646" y="969914"/>
                  <a:pt x="3672591" y="1004341"/>
                </a:cubicBezTo>
                <a:cubicBezTo>
                  <a:pt x="3679697" y="1035134"/>
                  <a:pt x="3694256" y="1063793"/>
                  <a:pt x="3702571" y="1094282"/>
                </a:cubicBezTo>
                <a:cubicBezTo>
                  <a:pt x="3709275" y="1118863"/>
                  <a:pt x="3710372" y="1144790"/>
                  <a:pt x="3717561" y="1169233"/>
                </a:cubicBezTo>
                <a:cubicBezTo>
                  <a:pt x="3734917" y="1228245"/>
                  <a:pt x="3775810" y="1352758"/>
                  <a:pt x="3807502" y="1424066"/>
                </a:cubicBezTo>
                <a:cubicBezTo>
                  <a:pt x="3816577" y="1444486"/>
                  <a:pt x="3825639" y="1465077"/>
                  <a:pt x="3837482" y="1484026"/>
                </a:cubicBezTo>
                <a:cubicBezTo>
                  <a:pt x="3850723" y="1505212"/>
                  <a:pt x="3867463" y="1524000"/>
                  <a:pt x="3882453" y="1543987"/>
                </a:cubicBezTo>
                <a:cubicBezTo>
                  <a:pt x="3899270" y="1594439"/>
                  <a:pt x="3897786" y="1597053"/>
                  <a:pt x="3927423" y="1648918"/>
                </a:cubicBezTo>
                <a:cubicBezTo>
                  <a:pt x="3999779" y="1775540"/>
                  <a:pt x="3926911" y="1632903"/>
                  <a:pt x="3972394" y="172386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latinLnBrk="1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84" y="3615435"/>
            <a:ext cx="2333405" cy="32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64252" y="133223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z="8900" b="1" dirty="0">
                <a:solidFill>
                  <a:srgbClr val="FFFF00"/>
                </a:solidFill>
              </a:rPr>
              <a:t>wavy </a:t>
            </a:r>
            <a:r>
              <a:rPr lang="en-US" altLang="ko-KR" sz="8900" dirty="0"/>
              <a:t>hair</a:t>
            </a:r>
            <a:endParaRPr lang="ko-KR" altLang="en-US" sz="8000" dirty="0"/>
          </a:p>
        </p:txBody>
      </p:sp>
      <p:sp>
        <p:nvSpPr>
          <p:cNvPr id="7" name="자유형 6"/>
          <p:cNvSpPr/>
          <p:nvPr/>
        </p:nvSpPr>
        <p:spPr>
          <a:xfrm>
            <a:off x="2183247" y="853794"/>
            <a:ext cx="4062335" cy="770501"/>
          </a:xfrm>
          <a:custGeom>
            <a:avLst/>
            <a:gdLst>
              <a:gd name="connsiteX0" fmla="*/ 0 w 4062335"/>
              <a:gd name="connsiteY0" fmla="*/ 140914 h 770501"/>
              <a:gd name="connsiteX1" fmla="*/ 14990 w 4062335"/>
              <a:gd name="connsiteY1" fmla="*/ 485688 h 770501"/>
              <a:gd name="connsiteX2" fmla="*/ 104931 w 4062335"/>
              <a:gd name="connsiteY2" fmla="*/ 605609 h 770501"/>
              <a:gd name="connsiteX3" fmla="*/ 344774 w 4062335"/>
              <a:gd name="connsiteY3" fmla="*/ 740520 h 770501"/>
              <a:gd name="connsiteX4" fmla="*/ 494676 w 4062335"/>
              <a:gd name="connsiteY4" fmla="*/ 770501 h 770501"/>
              <a:gd name="connsiteX5" fmla="*/ 809469 w 4062335"/>
              <a:gd name="connsiteY5" fmla="*/ 740520 h 770501"/>
              <a:gd name="connsiteX6" fmla="*/ 929390 w 4062335"/>
              <a:gd name="connsiteY6" fmla="*/ 650579 h 770501"/>
              <a:gd name="connsiteX7" fmla="*/ 944381 w 4062335"/>
              <a:gd name="connsiteY7" fmla="*/ 605609 h 770501"/>
              <a:gd name="connsiteX8" fmla="*/ 1004341 w 4062335"/>
              <a:gd name="connsiteY8" fmla="*/ 515668 h 770501"/>
              <a:gd name="connsiteX9" fmla="*/ 1034321 w 4062335"/>
              <a:gd name="connsiteY9" fmla="*/ 440717 h 770501"/>
              <a:gd name="connsiteX10" fmla="*/ 1094282 w 4062335"/>
              <a:gd name="connsiteY10" fmla="*/ 380756 h 770501"/>
              <a:gd name="connsiteX11" fmla="*/ 1139253 w 4062335"/>
              <a:gd name="connsiteY11" fmla="*/ 305806 h 770501"/>
              <a:gd name="connsiteX12" fmla="*/ 1199213 w 4062335"/>
              <a:gd name="connsiteY12" fmla="*/ 275825 h 770501"/>
              <a:gd name="connsiteX13" fmla="*/ 1274164 w 4062335"/>
              <a:gd name="connsiteY13" fmla="*/ 200874 h 770501"/>
              <a:gd name="connsiteX14" fmla="*/ 1289154 w 4062335"/>
              <a:gd name="connsiteY14" fmla="*/ 155904 h 770501"/>
              <a:gd name="connsiteX15" fmla="*/ 1334125 w 4062335"/>
              <a:gd name="connsiteY15" fmla="*/ 140914 h 770501"/>
              <a:gd name="connsiteX16" fmla="*/ 1379095 w 4062335"/>
              <a:gd name="connsiteY16" fmla="*/ 110933 h 770501"/>
              <a:gd name="connsiteX17" fmla="*/ 1603948 w 4062335"/>
              <a:gd name="connsiteY17" fmla="*/ 125924 h 770501"/>
              <a:gd name="connsiteX18" fmla="*/ 1663908 w 4062335"/>
              <a:gd name="connsiteY18" fmla="*/ 155904 h 770501"/>
              <a:gd name="connsiteX19" fmla="*/ 1708879 w 4062335"/>
              <a:gd name="connsiteY19" fmla="*/ 170894 h 770501"/>
              <a:gd name="connsiteX20" fmla="*/ 1738859 w 4062335"/>
              <a:gd name="connsiteY20" fmla="*/ 215865 h 770501"/>
              <a:gd name="connsiteX21" fmla="*/ 1798820 w 4062335"/>
              <a:gd name="connsiteY21" fmla="*/ 290815 h 770501"/>
              <a:gd name="connsiteX22" fmla="*/ 1843790 w 4062335"/>
              <a:gd name="connsiteY22" fmla="*/ 365766 h 770501"/>
              <a:gd name="connsiteX23" fmla="*/ 1903751 w 4062335"/>
              <a:gd name="connsiteY23" fmla="*/ 410737 h 770501"/>
              <a:gd name="connsiteX24" fmla="*/ 1933731 w 4062335"/>
              <a:gd name="connsiteY24" fmla="*/ 455707 h 770501"/>
              <a:gd name="connsiteX25" fmla="*/ 2068643 w 4062335"/>
              <a:gd name="connsiteY25" fmla="*/ 575629 h 770501"/>
              <a:gd name="connsiteX26" fmla="*/ 2113613 w 4062335"/>
              <a:gd name="connsiteY26" fmla="*/ 605609 h 770501"/>
              <a:gd name="connsiteX27" fmla="*/ 2143594 w 4062335"/>
              <a:gd name="connsiteY27" fmla="*/ 635589 h 770501"/>
              <a:gd name="connsiteX28" fmla="*/ 2188564 w 4062335"/>
              <a:gd name="connsiteY28" fmla="*/ 650579 h 770501"/>
              <a:gd name="connsiteX29" fmla="*/ 2338466 w 4062335"/>
              <a:gd name="connsiteY29" fmla="*/ 710540 h 770501"/>
              <a:gd name="connsiteX30" fmla="*/ 2413417 w 4062335"/>
              <a:gd name="connsiteY30" fmla="*/ 740520 h 770501"/>
              <a:gd name="connsiteX31" fmla="*/ 2488367 w 4062335"/>
              <a:gd name="connsiteY31" fmla="*/ 755511 h 770501"/>
              <a:gd name="connsiteX32" fmla="*/ 2683240 w 4062335"/>
              <a:gd name="connsiteY32" fmla="*/ 740520 h 770501"/>
              <a:gd name="connsiteX33" fmla="*/ 2743200 w 4062335"/>
              <a:gd name="connsiteY33" fmla="*/ 695550 h 770501"/>
              <a:gd name="connsiteX34" fmla="*/ 2833141 w 4062335"/>
              <a:gd name="connsiteY34" fmla="*/ 530658 h 770501"/>
              <a:gd name="connsiteX35" fmla="*/ 2893102 w 4062335"/>
              <a:gd name="connsiteY35" fmla="*/ 440717 h 770501"/>
              <a:gd name="connsiteX36" fmla="*/ 2998033 w 4062335"/>
              <a:gd name="connsiteY36" fmla="*/ 260835 h 770501"/>
              <a:gd name="connsiteX37" fmla="*/ 3013023 w 4062335"/>
              <a:gd name="connsiteY37" fmla="*/ 200874 h 770501"/>
              <a:gd name="connsiteX38" fmla="*/ 3087974 w 4062335"/>
              <a:gd name="connsiteY38" fmla="*/ 110933 h 770501"/>
              <a:gd name="connsiteX39" fmla="*/ 3102964 w 4062335"/>
              <a:gd name="connsiteY39" fmla="*/ 65963 h 770501"/>
              <a:gd name="connsiteX40" fmla="*/ 3402767 w 4062335"/>
              <a:gd name="connsiteY40" fmla="*/ 35983 h 770501"/>
              <a:gd name="connsiteX41" fmla="*/ 3447738 w 4062335"/>
              <a:gd name="connsiteY41" fmla="*/ 80953 h 770501"/>
              <a:gd name="connsiteX42" fmla="*/ 3537679 w 4062335"/>
              <a:gd name="connsiteY42" fmla="*/ 140914 h 770501"/>
              <a:gd name="connsiteX43" fmla="*/ 3612630 w 4062335"/>
              <a:gd name="connsiteY43" fmla="*/ 215865 h 770501"/>
              <a:gd name="connsiteX44" fmla="*/ 3672590 w 4062335"/>
              <a:gd name="connsiteY44" fmla="*/ 350776 h 770501"/>
              <a:gd name="connsiteX45" fmla="*/ 3732551 w 4062335"/>
              <a:gd name="connsiteY45" fmla="*/ 410737 h 770501"/>
              <a:gd name="connsiteX46" fmla="*/ 3807502 w 4062335"/>
              <a:gd name="connsiteY46" fmla="*/ 500678 h 770501"/>
              <a:gd name="connsiteX47" fmla="*/ 3867462 w 4062335"/>
              <a:gd name="connsiteY47" fmla="*/ 515668 h 770501"/>
              <a:gd name="connsiteX48" fmla="*/ 3942413 w 4062335"/>
              <a:gd name="connsiteY48" fmla="*/ 530658 h 770501"/>
              <a:gd name="connsiteX49" fmla="*/ 4002374 w 4062335"/>
              <a:gd name="connsiteY49" fmla="*/ 545648 h 770501"/>
              <a:gd name="connsiteX50" fmla="*/ 4062335 w 4062335"/>
              <a:gd name="connsiteY50" fmla="*/ 545648 h 77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062335" h="770501">
                <a:moveTo>
                  <a:pt x="0" y="140914"/>
                </a:moveTo>
                <a:cubicBezTo>
                  <a:pt x="4997" y="255839"/>
                  <a:pt x="6167" y="370994"/>
                  <a:pt x="14990" y="485688"/>
                </a:cubicBezTo>
                <a:cubicBezTo>
                  <a:pt x="19101" y="539130"/>
                  <a:pt x="68122" y="575492"/>
                  <a:pt x="104931" y="605609"/>
                </a:cubicBezTo>
                <a:cubicBezTo>
                  <a:pt x="149529" y="642098"/>
                  <a:pt x="305013" y="733893"/>
                  <a:pt x="344774" y="740520"/>
                </a:cubicBezTo>
                <a:cubicBezTo>
                  <a:pt x="455037" y="758898"/>
                  <a:pt x="405229" y="748140"/>
                  <a:pt x="494676" y="770501"/>
                </a:cubicBezTo>
                <a:cubicBezTo>
                  <a:pt x="599607" y="760507"/>
                  <a:pt x="707859" y="768551"/>
                  <a:pt x="809469" y="740520"/>
                </a:cubicBezTo>
                <a:cubicBezTo>
                  <a:pt x="857637" y="727232"/>
                  <a:pt x="929390" y="650579"/>
                  <a:pt x="929390" y="650579"/>
                </a:cubicBezTo>
                <a:cubicBezTo>
                  <a:pt x="934387" y="635589"/>
                  <a:pt x="936707" y="619421"/>
                  <a:pt x="944381" y="605609"/>
                </a:cubicBezTo>
                <a:cubicBezTo>
                  <a:pt x="961880" y="574112"/>
                  <a:pt x="990959" y="549123"/>
                  <a:pt x="1004341" y="515668"/>
                </a:cubicBezTo>
                <a:cubicBezTo>
                  <a:pt x="1014334" y="490684"/>
                  <a:pt x="1019395" y="463106"/>
                  <a:pt x="1034321" y="440717"/>
                </a:cubicBezTo>
                <a:cubicBezTo>
                  <a:pt x="1050000" y="417198"/>
                  <a:pt x="1076928" y="403068"/>
                  <a:pt x="1094282" y="380756"/>
                </a:cubicBezTo>
                <a:cubicBezTo>
                  <a:pt x="1112170" y="357758"/>
                  <a:pt x="1118651" y="326408"/>
                  <a:pt x="1139253" y="305806"/>
                </a:cubicBezTo>
                <a:cubicBezTo>
                  <a:pt x="1155054" y="290005"/>
                  <a:pt x="1181574" y="289544"/>
                  <a:pt x="1199213" y="275825"/>
                </a:cubicBezTo>
                <a:cubicBezTo>
                  <a:pt x="1227102" y="254133"/>
                  <a:pt x="1274164" y="200874"/>
                  <a:pt x="1274164" y="200874"/>
                </a:cubicBezTo>
                <a:cubicBezTo>
                  <a:pt x="1279161" y="185884"/>
                  <a:pt x="1277981" y="167077"/>
                  <a:pt x="1289154" y="155904"/>
                </a:cubicBezTo>
                <a:cubicBezTo>
                  <a:pt x="1300327" y="144731"/>
                  <a:pt x="1319992" y="147981"/>
                  <a:pt x="1334125" y="140914"/>
                </a:cubicBezTo>
                <a:cubicBezTo>
                  <a:pt x="1350239" y="132857"/>
                  <a:pt x="1364105" y="120927"/>
                  <a:pt x="1379095" y="110933"/>
                </a:cubicBezTo>
                <a:cubicBezTo>
                  <a:pt x="1454046" y="115930"/>
                  <a:pt x="1529750" y="114208"/>
                  <a:pt x="1603948" y="125924"/>
                </a:cubicBezTo>
                <a:cubicBezTo>
                  <a:pt x="1626020" y="129409"/>
                  <a:pt x="1643369" y="147102"/>
                  <a:pt x="1663908" y="155904"/>
                </a:cubicBezTo>
                <a:cubicBezTo>
                  <a:pt x="1678432" y="162128"/>
                  <a:pt x="1693889" y="165897"/>
                  <a:pt x="1708879" y="170894"/>
                </a:cubicBezTo>
                <a:cubicBezTo>
                  <a:pt x="1718872" y="185884"/>
                  <a:pt x="1727604" y="201797"/>
                  <a:pt x="1738859" y="215865"/>
                </a:cubicBezTo>
                <a:cubicBezTo>
                  <a:pt x="1803618" y="296814"/>
                  <a:pt x="1732907" y="185353"/>
                  <a:pt x="1798820" y="290815"/>
                </a:cubicBezTo>
                <a:cubicBezTo>
                  <a:pt x="1814262" y="315522"/>
                  <a:pt x="1824604" y="343839"/>
                  <a:pt x="1843790" y="365766"/>
                </a:cubicBezTo>
                <a:cubicBezTo>
                  <a:pt x="1860242" y="384568"/>
                  <a:pt x="1886085" y="393071"/>
                  <a:pt x="1903751" y="410737"/>
                </a:cubicBezTo>
                <a:cubicBezTo>
                  <a:pt x="1916490" y="423476"/>
                  <a:pt x="1921868" y="442149"/>
                  <a:pt x="1933731" y="455707"/>
                </a:cubicBezTo>
                <a:cubicBezTo>
                  <a:pt x="1985078" y="514389"/>
                  <a:pt x="2009599" y="533455"/>
                  <a:pt x="2068643" y="575629"/>
                </a:cubicBezTo>
                <a:cubicBezTo>
                  <a:pt x="2083303" y="586100"/>
                  <a:pt x="2099545" y="594355"/>
                  <a:pt x="2113613" y="605609"/>
                </a:cubicBezTo>
                <a:cubicBezTo>
                  <a:pt x="2124649" y="614438"/>
                  <a:pt x="2131475" y="628318"/>
                  <a:pt x="2143594" y="635589"/>
                </a:cubicBezTo>
                <a:cubicBezTo>
                  <a:pt x="2157143" y="643718"/>
                  <a:pt x="2173816" y="644907"/>
                  <a:pt x="2188564" y="650579"/>
                </a:cubicBezTo>
                <a:cubicBezTo>
                  <a:pt x="2238793" y="669898"/>
                  <a:pt x="2288499" y="690553"/>
                  <a:pt x="2338466" y="710540"/>
                </a:cubicBezTo>
                <a:cubicBezTo>
                  <a:pt x="2363450" y="720533"/>
                  <a:pt x="2387031" y="735243"/>
                  <a:pt x="2413417" y="740520"/>
                </a:cubicBezTo>
                <a:lnTo>
                  <a:pt x="2488367" y="755511"/>
                </a:lnTo>
                <a:cubicBezTo>
                  <a:pt x="2553325" y="750514"/>
                  <a:pt x="2619822" y="755442"/>
                  <a:pt x="2683240" y="740520"/>
                </a:cubicBezTo>
                <a:cubicBezTo>
                  <a:pt x="2707559" y="734798"/>
                  <a:pt x="2726602" y="714223"/>
                  <a:pt x="2743200" y="695550"/>
                </a:cubicBezTo>
                <a:cubicBezTo>
                  <a:pt x="2833093" y="594420"/>
                  <a:pt x="2778573" y="630700"/>
                  <a:pt x="2833141" y="530658"/>
                </a:cubicBezTo>
                <a:cubicBezTo>
                  <a:pt x="2850395" y="499026"/>
                  <a:pt x="2875225" y="472001"/>
                  <a:pt x="2893102" y="440717"/>
                </a:cubicBezTo>
                <a:cubicBezTo>
                  <a:pt x="3006916" y="241542"/>
                  <a:pt x="2902387" y="388362"/>
                  <a:pt x="2998033" y="260835"/>
                </a:cubicBezTo>
                <a:cubicBezTo>
                  <a:pt x="3003030" y="240848"/>
                  <a:pt x="3004907" y="219810"/>
                  <a:pt x="3013023" y="200874"/>
                </a:cubicBezTo>
                <a:cubicBezTo>
                  <a:pt x="3028675" y="164352"/>
                  <a:pt x="3060962" y="137945"/>
                  <a:pt x="3087974" y="110933"/>
                </a:cubicBezTo>
                <a:cubicBezTo>
                  <a:pt x="3092971" y="95943"/>
                  <a:pt x="3095898" y="80096"/>
                  <a:pt x="3102964" y="65963"/>
                </a:cubicBezTo>
                <a:cubicBezTo>
                  <a:pt x="3163465" y="-55040"/>
                  <a:pt x="3212184" y="25394"/>
                  <a:pt x="3402767" y="35983"/>
                </a:cubicBezTo>
                <a:cubicBezTo>
                  <a:pt x="3417757" y="50973"/>
                  <a:pt x="3431004" y="67938"/>
                  <a:pt x="3447738" y="80953"/>
                </a:cubicBezTo>
                <a:cubicBezTo>
                  <a:pt x="3476180" y="103074"/>
                  <a:pt x="3512201" y="115436"/>
                  <a:pt x="3537679" y="140914"/>
                </a:cubicBezTo>
                <a:lnTo>
                  <a:pt x="3612630" y="215865"/>
                </a:lnTo>
                <a:cubicBezTo>
                  <a:pt x="3621999" y="239288"/>
                  <a:pt x="3654585" y="326770"/>
                  <a:pt x="3672590" y="350776"/>
                </a:cubicBezTo>
                <a:cubicBezTo>
                  <a:pt x="3689549" y="373389"/>
                  <a:pt x="3716872" y="387218"/>
                  <a:pt x="3732551" y="410737"/>
                </a:cubicBezTo>
                <a:cubicBezTo>
                  <a:pt x="3751655" y="439393"/>
                  <a:pt x="3776427" y="482921"/>
                  <a:pt x="3807502" y="500678"/>
                </a:cubicBezTo>
                <a:cubicBezTo>
                  <a:pt x="3825389" y="510899"/>
                  <a:pt x="3847351" y="511199"/>
                  <a:pt x="3867462" y="515668"/>
                </a:cubicBezTo>
                <a:cubicBezTo>
                  <a:pt x="3892334" y="521195"/>
                  <a:pt x="3917541" y="525131"/>
                  <a:pt x="3942413" y="530658"/>
                </a:cubicBezTo>
                <a:cubicBezTo>
                  <a:pt x="3962525" y="535127"/>
                  <a:pt x="3981931" y="543093"/>
                  <a:pt x="4002374" y="545648"/>
                </a:cubicBezTo>
                <a:cubicBezTo>
                  <a:pt x="4022207" y="548127"/>
                  <a:pt x="4042348" y="545648"/>
                  <a:pt x="4062335" y="54564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latinLnBrk="1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30" name="Picture 6" descr="ãone direction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62" y="3416032"/>
            <a:ext cx="2285681" cy="34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Japanese comic wavy hair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9007"/>
            <a:ext cx="3026979" cy="427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ç¸éåç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303" y="3416031"/>
            <a:ext cx="2877855" cy="345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ãwavy hairãçåçæå°çµæ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t="9929" r="11217" b="27190"/>
          <a:stretch/>
        </p:blipFill>
        <p:spPr bwMode="auto">
          <a:xfrm>
            <a:off x="8736079" y="9333"/>
            <a:ext cx="2678155" cy="339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80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64252" y="133223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z="8900" dirty="0"/>
              <a:t>a</a:t>
            </a:r>
            <a:r>
              <a:rPr lang="en-US" altLang="ko-KR" dirty="0" smtClean="0"/>
              <a:t> </a:t>
            </a:r>
            <a:r>
              <a:rPr lang="en-US" altLang="ko-KR" sz="8900" b="1" dirty="0" smtClean="0">
                <a:solidFill>
                  <a:srgbClr val="FFFF00"/>
                </a:solidFill>
              </a:rPr>
              <a:t>bald </a:t>
            </a:r>
            <a:r>
              <a:rPr lang="en-US" altLang="ko-KR" sz="8900" dirty="0" smtClean="0"/>
              <a:t>head</a:t>
            </a:r>
            <a:endParaRPr lang="ko-KR" altLang="en-US" sz="8000" dirty="0"/>
          </a:p>
        </p:txBody>
      </p:sp>
      <p:pic>
        <p:nvPicPr>
          <p:cNvPr id="3074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0" y="3869284"/>
            <a:ext cx="5197763" cy="298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r="6859"/>
          <a:stretch/>
        </p:blipFill>
        <p:spPr bwMode="auto">
          <a:xfrm>
            <a:off x="8615316" y="0"/>
            <a:ext cx="3576684" cy="28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bald head woman 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0" y="0"/>
            <a:ext cx="1995171" cy="354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ãä¹¾é 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16" y="3344861"/>
            <a:ext cx="3484170" cy="34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325EAB7-FBCF-4B37-990B-E36309C4FF57}"/>
              </a:ext>
            </a:extLst>
          </p:cNvPr>
          <p:cNvSpPr txBox="1"/>
          <p:nvPr/>
        </p:nvSpPr>
        <p:spPr>
          <a:xfrm>
            <a:off x="1103982" y="209967"/>
            <a:ext cx="9695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en-US" altLang="zh-TW" sz="11500" b="1" dirty="0">
                <a:solidFill>
                  <a:srgbClr val="FFFF00"/>
                </a:solidFill>
              </a:rPr>
              <a:t>c</a:t>
            </a:r>
            <a:r>
              <a:rPr lang="en-US" altLang="zh-TW" sz="11500" b="1" dirty="0" smtClean="0">
                <a:solidFill>
                  <a:srgbClr val="FFFF00"/>
                </a:solidFill>
              </a:rPr>
              <a:t>olor of eyes</a:t>
            </a:r>
            <a:endParaRPr lang="zh-TW" altLang="en-US" sz="11500" b="1" dirty="0">
              <a:solidFill>
                <a:prstClr val="white"/>
              </a:solidFill>
            </a:endParaRPr>
          </a:p>
        </p:txBody>
      </p:sp>
      <p:pic>
        <p:nvPicPr>
          <p:cNvPr id="6146" name="Picture 2" descr="ãcolor of eyes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99" y="2194497"/>
            <a:ext cx="8925363" cy="46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1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he black eye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7"/>
          <a:stretch/>
        </p:blipFill>
        <p:spPr bwMode="auto">
          <a:xfrm>
            <a:off x="810645" y="2363458"/>
            <a:ext cx="10406788" cy="37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/>
          <p:nvPr/>
        </p:nvSpPr>
        <p:spPr>
          <a:xfrm>
            <a:off x="3275789" y="404664"/>
            <a:ext cx="54764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black eyes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9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xQVFBQXFxQUFBUUFBQUFRUUFBQWFxQUFBQYHCggGBolHBQVITEhJSkrLi4uFx8zODMsNygtLisBCgoKDg0OGhAQGSwkHCQsLCwsLC0sLCwsLCwsLCwsLCwsLCwsLCwsLCwsLCwsLCwsLCwsLCwsLCwsLCwsLCwsLP/AABEIAKgBLAMBIgACEQEDEQH/xAAcAAABBQEBAQAAAAAAAAAAAAAEAQIDBQYABwj/xAA6EAABBAECBAQDBgUDBQEAAAABAAIDEQQFIRIxQVEGImFxE4GRFDKhwdHwB0JSYrEVI0NykqKy4TP/xAAZAQADAQEBAAAAAAAAAAAAAAABAgMABAX/xAAmEQACAgICAgEEAwEAAAAAAAAAAQIRAyESMSJBUQQTYXEyYuEF/9oADAMBAAIRAxEAPwDxSQKNymlULkqLTGLlycxtkDumIhem4Rkd2aOZ/IK9knZC2gN+36oJ+QIYqH3jy/NxVZE4myTZ7qb3stGlonysuRx3dQ7BBmMqUuvZTmI8PJa6NxTAHMpOjf3SyMKjaE/ZN6ZZ6dNvyvoB7916R4fxqaL5ncrzrQIreL7r13S8emhced06OzCtWHxIyBQcNLvtNLmKlnEE6XNYwW5wAHcqq4nv2LqB7IrF0eHm8cZ/uN/gnihW6BH+MYgabZ/urZTY/idjjV/XZW7tPxyKMUf/AGNVLqnhGJw4oSWO38t7H58wqcULyL7GzmurcfVWDHgrymbT5oDze35u/wAhFY/iiaP71kDv+91qDxPUwnNWK0rxm1+xWjxtTY/kVrQHFloClJUDJE8OWsWiRcCm2uLkbAKSmlIXKN70GFCuQ7wlfOBzKptR1xjLsoMYsnEKGZZb/XZJTUTHP9QNvqpcfXZI3cORGWA7B3NvzPRDizB2oDYrw3xbJbz3DnBe458g4SelE/gvnzUskySvPQvd/kqn062TzPxo7TYuJ1EWPdX79KBHlr6qrx5I2VxfNXAy8YNBja5zurb/AFXSznWipy9P4OyiMddQi8rPc4U2MNH4qvbC926DCv0BvKjKc5MKogTYilxj5gok5h3RYiCM5/E8+mwT8HEc81yCijbvujGZfCNuam3WkVS9ss48OKIWdz6pkec0g01VDJXPdvurzR9M4qvqpy0tlYJN6BsvGa5tgcJVHIyitnqeKGCgstls3Qw5G3TKZ8CUbReeC8XikBPReuYcey848EQ1uvTsJuy58zuQ8FUUMnbQVRk5FLTOgsKm1XTzRICmh0yuZqwHVSHxC1vMhZPUNYiisEHiF7ELM5Wvvc4iOmg8jXm36X2+SvDC5CZMsYnpsnjADofmQ3/2pDHx430+Tm967rBs8L5b4nTPBZGBxcUhou7cLOY+ajk8OPY0SSyMjBNAus2T62FT7UV2zneffR6ZjeLBIKLC672bT+XoLUM2ZC80RwOPQgtP/a5YiPQslksTY2lrnfc8zqc4t2sEeWwR169lsMLUQ8/ZsyPhkb5SHCuXVpHI1vsklBLaKwmmCT6ULthpG4E8rDW/cfv98lPDimNxZZcw/ccdz7O9URwcLhfJSkXTNlpmQS0WrONyodKdsFeQBBMlJE3EonyJ7kFkvoFFsA3Kzw0blZjVfFwYCG89+ZQuvZLnGga77/oqD/TWu8zqPq40B2oc1lsfikjpvEM0xpvEb/pB/YVjpGkWQ6c3/Zd/U/p9VWNzYmnhEzen3G2Bdjof3amZqDD93JZfZwr81Sn6Qtr5N/BksAAbQHQDYJMpzHtLXCwQsE7VZWVxAcJ5OHIq0xNVtK20FQ9ol1GUsx5B/Q1wB9K2XhDNyvb/ABC6sWU/2n/C8bxcXiPorYGkmQzLaGnhruVJjwuvy7K2Zp7AN+arZZC07WFS/gnx+Q/Fx3HmbVpHp4pAaTm3seat2zLknKV0deOMaswjwoyipmoZy70zjyRpjUoSLkxIJbytIFNC24/Y7pHMU7LJaCMEhu/XorrTsz/caOioYwiMeenN91GabOjHqjWa4LCzc2n7X1WqmAfED1pVLDzBUlJro6qTTZd+F4w1oC32nnZef+H31st3pj9lGXYjWi7halnxwQlxyii1ZEmYHxH4TZIC4hZDGwBjSWWDh9Rvt1C9nmhsKi1LQWvN1+/RUUmtBTXsrW6lHk47ow4BxbQJ23G4u+XRZTObDLEY8i7a4GgfMFon+Gm/y20pBo8gIBLHj+5oJ9N06yfJOeCMtp0HeFcH7RPGWX8GHhcXOLnElrRwjidZJ5HnstL4z0SLIYPu/Fb9w7WOte1gKijw5dgXChVhpI2FbDflzRH+mg/e3+qzyaqgY8Si7sotOlLX/Bm53TT0NdirfPxNgjY9Ej2PDuNx6FGZEFgDso7OiUlegXRmEDdaOEbKnxGU5XsDNloonJkcnJUer5FChzKvskUFQ5UduvsjI0THapJ8MW4FxJoNAsud/SB1WQ1DEyZnP+ITE1m7m3ZAqxY70V6LjSmJ5e6AvfZp9jZtfdbfTqqjUZuOV7hGSHCnsPO6r59FWDSX5Ezcq0YjH8OF8LZ43kteX8LnfzFhAdQ2Iokb7c+qNH8PJZsZmRjvLnUQ6N3QtJBDSrPHxREBFDBwPcTew4iHb+Z/YX1Oy9H0QMxMZrHPaSAS42PvHc7LoT9s5I8m6PBm6rkQu+FOHUDRYaBBHYnstjoeUJHNArlZI5fI9UnjrHiy5x8M+c1YAugOvoVpPCPhdsYa4tFijZN7jsKoKM5RaOuKlH2P8VY/Dgyn+3/K8vwsem31Xrvj51Yjm96H4ry8soUkhLig8eTGwxjrzQGpxHsrKOgmZjgGkofcdlXjVFFpzqcrxpVXp+KSSfVW8bKC2RpsWCpGVmahHhWcrEDK1dcJE88AZclK4BVOIJwpuE0eR5qwlhBFgqsaxGY89bKM1u0dEOqEa1RtNEFHUHehQvw+iVMo0abRswOFEqTOgo8TVlMTJMbx2tax8lsDh1UZx4s6sU+Sok0mSn7re6XLyXnOO/zWtpos+wUGPNaNrivVgwqowX3Stolkc7H8K74akaE4NTighxAeiQYARwanhqNGAPsQSjHCNIScKNGBxGo3tRMmyCmckZhmOPMrqEbKpwm2VcNRggSIMsbKvbFas8kbIKJGXZkBz41hU2Rp4vcbfmtQ5iidEEAmIyNG/pe8el337/v6Ksk8PyH/AJHkdj+IXpBxh2Tfso7I2FSoxnhzwm2N/GRv0tbWOMAKRkYCSVZgMV/EWSogO7gvO7W1/iTP/wDm31J/BYhrgptloLQx1oTJddNRUsl7BNgxq3PNFa2F70S48fCAEayPZDMG6Ka5Kw0ZeRqr5mq0IQWS1deN7Eyq0Vr0sYSyhLAN11ejzq8gyONc6OkVjMT5o1zOe6OtQ0DMStJtKAnsWbDQHm78loNEyOKIBx5LN5vNLgxPcaYaTyhcCcMjjkNaea0WgTLL4DXcID+avdMdTlwtbPQ7R6Bp0ivYHrLafLyWgxZEEc8kWjCpGoeJ6ma5UQhOxqfSSNPcqIUjpcQngJHrMwDluVZPKi9SloLPy5R4gFCTHijQYBVqwqowDsrOMp4iyHTHZBNRUjkJe6LAFUmEJ7eS4hYxGFxCdwprljCWopipChcl9BBhR5d/EGfiyA3+lv8Ak/8AxZcMVh4nyePJkPS+EfJAMKQuugmGMKUxqKIoxnJKxlsHDFM1iSt0RG3ZCzMydIfIaj+BQZDF0xlsMo6KScJcYbp+Q1Lit3XXfiedKPmWuMFLMNkkAT5guJvyOtLQA5c0pXhR2rIUBzOaK0nKazisb9D2UWYzqkxse28XyV9OJyu1kNJo83GLJ6rQRM5FZrQBQr1Wwx47C4ZfyZ6UX4outNl2C0OJKstgmlfYsqmxGX8EiMjcqjHerCFyZMm0HscpgUJG5TtKqmTZMo3FKEhCzMZnWsi5QwdKJ+fJVDm3Ia6Jr5T9qm4ufEK9uinjjpxPQ7qJeuJf6fyCt4WWszp+ZRo7rQY2VaeNEpIllYgy3zIqecUgY5rcs6FQcxPpRtUnEijDFFIVJI5DyuWChrnqm13NEcT3Ho0n8FZTPWD/AIgajTBEDu42fYJGPFGEkdZJPMkk/Nc1Q3upWrUU7JWvRcUuyrnuUkJKDiZSLFhtEtKEiRbEjHRm2pJ2bKSMbp8zdk97HTtGey2pMQbqbPG6ixTuu1O4Hnz/AJlxCE6UJkJT5CuR9nSugGQIZyJlQjiumBOQ9WeSyL7OAwefr+arcZnE5re5A+q2es6G2JjOlj8uSWeTg0hZQUjP+Hnd+drc4I2Cw2KOGWu62+mOtoUp92WxvwRYMarPFKAYi4SpszLnHKsYXKqx3ckfA9AVllG5EsKCjep2PVEybC2lNL1CXpnGjYCo1rRRI/4jDwvGx7OHY/qqnUsEmPgDnscSBbTv67rTyPUEkYPNIyikzEY+k5GK4O4nSxnnxEuI9d91o8XUSSALtaBjBw0oIcZrXbALUFz5doAzjKW+Sgdvvduw9Ubp0BABdzUhj81qdjkUJZJS5ICkc5EUa4oaUqZxQ87lmMgHMmoFeSeIMwyzvd0B4R7BeieIsrgiefQry07lIVgiNsak4FI1qla1CynEDMamhjUpYn0tYFEe1TxjZDtKIY5KxikjClmGyRjF0x2RfYF0UGoHdDYx3RGondCY53XoQXgcE35l3CU57kPC9Oe9czjs6U9EUxQbiiJXIYq8EJIJ04j4rOI8I4hZ7L0bVGxTRlvxb4Rbdxt0C8vKutN1VjYHROb5jdO9+6GSF7F9gOZKYpAOIOHdbjQ8m2hecP5rT+Gs7p2QyxVJobC3tNnoULkWxVWLKrGJ65mVaLXHej4VUxuVhC9AUsWuUzXIKN6kMlLWALEiimnAVfm6i1g3I+qpJNVDjYKNhjjci/lzuyiZmE9h7qhlza33r2P5LoNRY7k5LZdYdGpimeRtTvQJv293FuK/fZUEOaSNj1uxtyU0me7+Yk/O+/6rWL9ovvtW+6JilBWUGUjsTPqrWTEli+DScaY9yGinsKTjT2SoQvQmU/ZSvcgZ3oBMX46zqAjHM7n2CxzFf+MoD8TjJ60B6eioIwgy0KaCGMUjQmRuXOKQoPcUgCVoT2tWsBG1pU7QkBTuNAxXNCgyDspmuUOQmXYPRn8/mhYRujs1qEiG69GD8TgmvINiKc4pkac4qT7LLohkKhJUkhUBVYiSY4lMJXEpjimSEciWd4PJOwskscCPmhrSA7o8VVC82nZ6XouoBwG60MEq840yctAIWu03UA4LgaPQq1ZqYJFYwPVBDMrTFmSE2i4jKdINkLHIpi69kBTLa/gfFoteWvHL+m+xHZVMOPMzykA9diQfoQtBrEDmnibv3HVDQ5rX07nVkjlZP+Og9LKx24p0vkrsWWyBJ8QD+yq7De7RUcWKP+O974qIdfqCN0U2EXxbXzNbC+gARbMIV370OQ7/AOUynXpDzhCW7a/TA4GY4PC18sbOdDhAG9kAuHuijFilrh8Z7juRxPDaPu0Cx72lOCP5gB+nf13C6bThW1+tb12BO29A/RHn/VCfaXXNmPnmdHMXNbJIwnvZb73tXsrrH1SgPK724Tt7I5uHvR6Amu4A3o9dr+imjib2Hukbt9FZcVGm7CdPzpTXlIHS+fzHRaCBxrdV2mw7X9FYcVLHnz70JK5UmsZwjbz3JoKyyZl5v4wz+N4o7NJFevdECjZD4nl4ntPFZ7XdKpAUTCpgg2WiqVE0aR5XApjylGJGPUzXIONyIaszCuKjMiZK9DF6aKFk6GNkUc0ij41G9ydR2RcgTKQ0Y3ROQooRuuqOokHtkgUb5E+XZByPRirDKVCuemcSj4l1qqRFyscSmkpLSFMK2cSkBSFc3miJezRYH3QjoJS02EFpzfKEcGLz5ds9aPRpdN1EOHPdXuLOvPo3Fpsc1eaZqvIHmlaA0bqGVGROVDiZja3IR8GoM/qH1U6J0WL4geazesaC8EyQGndW9HfoVb5utRRM4nO25bbnf0QmF4sgeaJ4SeVgj8VisIZa5RTozmJqxa/glaWO2BDtroAfkN1osHUqIdseXUUa5D22H0VTqfiWF05Y+JssA2urfdbltmqvZVc2oY1/7UcjLr/kcAB18tkLHoLDkaVwe/g2M2SX77c9hQFDoNkuPk8JO9jt62d9v3usflaqA+o3OEfl8zt3dOI8Ne9K0/1nDa6j8V4s24HYV1oEXaFgn9NONLi9+i2dkW4V6Dpy5V67InEwy7cih26n3VNp/inGbx2wsIJ4DRdxtvY2BYPoVeY3iDHezibKy6JDC4NcaF1R6rHNmx5Vri0WjBQTZJKVH4a8TNyw4EBj2/y8V23uNh7H5d0zxJrTYGHe3H7o7lE5p45Qlxl2VvjHXfhs4Gnzu/Ad154Hknck+5T8zJdI4ucbJ/dKBqdLRqoKY9SCRDNKkCVoqgrjTCVGHFPAQCSRIi1BGFI9yVmIJnJjAuLd05oTomyoD0pKRcuijnB53KOFy5cqpaJt+Q6dyAeVy5PBaFyMjtda5cqnPZ1rly5YNiJ0QshcuQfRobkjUae2gFY8IK5cuD2eqQyNpMqly5Tctnt/T/RYuCk92OkyHltWduiYzIeALJXLkLLTwQcKrX+k3xXHmb9FFPNQXLkFt7LOKxQagJE+9yKKcLtKuWZSG0SH3SNauXJCyQ7hUUraSrky6FmiKKQtcHNcWuabaQaNr0bwJkMmi4pXB0gLmv4h5udtPtRG/oUi5U9WeJ/0Ipwv2Xefp8br4mRkb1xBnLbv7fis5JoGK53ljbQJ5HYm/flt+JXLk7n+DxoQ1dslf4Wxz/xgezqPP0PY/gFA7wkyvI2tiAT5t3dT3rouXJeX4BtewOfwgRZaDy2s9d6cf/H8UHPo4Zdxy10oE2BZuwOuw9CuXLWvgKk/kHibCz7wcTTbBaeYsu5jrQHsfdMnkjcGjYfdshhBGx49635iunlXLkrl+CvD3bGFsHUuAs3VnbzUOX/T9TyQGaWh3+2SW0DvzB7JFy12ugONPs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7962" y="423694"/>
            <a:ext cx="50420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blue eyes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F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62"/>
          <a:stretch/>
        </p:blipFill>
        <p:spPr bwMode="auto">
          <a:xfrm>
            <a:off x="606548" y="2133600"/>
            <a:ext cx="11064916" cy="41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8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xQVFBQXFxQUFBUUFBQUFRUUFBQWFxQUFBQYHCggGBolHBQVITEhJSkrLi4uFx8zODMsNygtLisBCgoKDg0OGhAQGSwkHCQsLCwsLC0sLCwsLCwsLCwsLCwsLCwsLCwsLCwsLCwsLCwsLCwsLCwsLCwsLCwsLCwsLP/AABEIAKgBLAMBIgACEQEDEQH/xAAcAAABBQEBAQAAAAAAAAAAAAAEAQIDBQYABwj/xAA6EAABBAECBAQDBgUDBQEAAAABAAIDEQQFIRIxQVEGImFxE4GRFDKhwdHwB0JSYrEVI0NykqKy4TP/xAAZAQADAQEBAAAAAAAAAAAAAAABAgMABAX/xAAmEQACAgICAgEEAwEAAAAAAAAAAQIRAyESMSJBUQQTYXEyYuEF/9oADAMBAAIRAxEAPwDxSQKNymlULkqLTGLlycxtkDumIhem4Rkd2aOZ/IK9knZC2gN+36oJ+QIYqH3jy/NxVZE4myTZ7qb3stGlonysuRx3dQ7BBmMqUuvZTmI8PJa6NxTAHMpOjf3SyMKjaE/ZN6ZZ6dNvyvoB7916R4fxqaL5ncrzrQIreL7r13S8emhced06OzCtWHxIyBQcNLvtNLmKlnEE6XNYwW5wAHcqq4nv2LqB7IrF0eHm8cZ/uN/gnihW6BH+MYgabZ/urZTY/idjjV/XZW7tPxyKMUf/AGNVLqnhGJw4oSWO38t7H58wqcULyL7GzmurcfVWDHgrymbT5oDze35u/wAhFY/iiaP71kDv+91qDxPUwnNWK0rxm1+xWjxtTY/kVrQHFloClJUDJE8OWsWiRcCm2uLkbAKSmlIXKN70GFCuQ7wlfOBzKptR1xjLsoMYsnEKGZZb/XZJTUTHP9QNvqpcfXZI3cORGWA7B3NvzPRDizB2oDYrw3xbJbz3DnBe458g4SelE/gvnzUskySvPQvd/kqn062TzPxo7TYuJ1EWPdX79KBHlr6qrx5I2VxfNXAy8YNBja5zurb/AFXSznWipy9P4OyiMddQi8rPc4U2MNH4qvbC926DCv0BvKjKc5MKogTYilxj5gok5h3RYiCM5/E8+mwT8HEc81yCijbvujGZfCNuam3WkVS9ss48OKIWdz6pkec0g01VDJXPdvurzR9M4qvqpy0tlYJN6BsvGa5tgcJVHIyitnqeKGCgstls3Qw5G3TKZ8CUbReeC8XikBPReuYcey848EQ1uvTsJuy58zuQ8FUUMnbQVRk5FLTOgsKm1XTzRICmh0yuZqwHVSHxC1vMhZPUNYiisEHiF7ELM5Wvvc4iOmg8jXm36X2+SvDC5CZMsYnpsnjADofmQ3/2pDHx430+Tm967rBs8L5b4nTPBZGBxcUhou7cLOY+ajk8OPY0SSyMjBNAus2T62FT7UV2zneffR6ZjeLBIKLC672bT+XoLUM2ZC80RwOPQgtP/a5YiPQslksTY2lrnfc8zqc4t2sEeWwR169lsMLUQ8/ZsyPhkb5SHCuXVpHI1vsklBLaKwmmCT6ULthpG4E8rDW/cfv98lPDimNxZZcw/ccdz7O9URwcLhfJSkXTNlpmQS0WrONyodKdsFeQBBMlJE3EonyJ7kFkvoFFsA3Kzw0blZjVfFwYCG89+ZQuvZLnGga77/oqD/TWu8zqPq40B2oc1lsfikjpvEM0xpvEb/pB/YVjpGkWQ6c3/Zd/U/p9VWNzYmnhEzen3G2Bdjof3amZqDD93JZfZwr81Sn6Qtr5N/BksAAbQHQDYJMpzHtLXCwQsE7VZWVxAcJ5OHIq0xNVtK20FQ9ol1GUsx5B/Q1wB9K2XhDNyvb/ABC6sWU/2n/C8bxcXiPorYGkmQzLaGnhruVJjwuvy7K2Zp7AN+arZZC07WFS/gnx+Q/Fx3HmbVpHp4pAaTm3seat2zLknKV0deOMaswjwoyipmoZy70zjyRpjUoSLkxIJbytIFNC24/Y7pHMU7LJaCMEhu/XorrTsz/caOioYwiMeenN91GabOjHqjWa4LCzc2n7X1WqmAfED1pVLDzBUlJro6qTTZd+F4w1oC32nnZef+H31st3pj9lGXYjWi7halnxwQlxyii1ZEmYHxH4TZIC4hZDGwBjSWWDh9Rvt1C9nmhsKi1LQWvN1+/RUUmtBTXsrW6lHk47ow4BxbQJ23G4u+XRZTObDLEY8i7a4GgfMFon+Gm/y20pBo8gIBLHj+5oJ9N06yfJOeCMtp0HeFcH7RPGWX8GHhcXOLnElrRwjidZJ5HnstL4z0SLIYPu/Fb9w7WOte1gKijw5dgXChVhpI2FbDflzRH+mg/e3+qzyaqgY8Si7sotOlLX/Bm53TT0NdirfPxNgjY9Ej2PDuNx6FGZEFgDso7OiUlegXRmEDdaOEbKnxGU5XsDNloonJkcnJUer5FChzKvskUFQ5UduvsjI0THapJ8MW4FxJoNAsud/SB1WQ1DEyZnP+ITE1m7m3ZAqxY70V6LjSmJ5e6AvfZp9jZtfdbfTqqjUZuOV7hGSHCnsPO6r59FWDSX5Ezcq0YjH8OF8LZ43kteX8LnfzFhAdQ2Iokb7c+qNH8PJZsZmRjvLnUQ6N3QtJBDSrPHxREBFDBwPcTew4iHb+Z/YX1Oy9H0QMxMZrHPaSAS42PvHc7LoT9s5I8m6PBm6rkQu+FOHUDRYaBBHYnstjoeUJHNArlZI5fI9UnjrHiy5x8M+c1YAugOvoVpPCPhdsYa4tFijZN7jsKoKM5RaOuKlH2P8VY/Dgyn+3/K8vwsem31Xrvj51Yjm96H4ry8soUkhLig8eTGwxjrzQGpxHsrKOgmZjgGkofcdlXjVFFpzqcrxpVXp+KSSfVW8bKC2RpsWCpGVmahHhWcrEDK1dcJE88AZclK4BVOIJwpuE0eR5qwlhBFgqsaxGY89bKM1u0dEOqEa1RtNEFHUHehQvw+iVMo0abRswOFEqTOgo8TVlMTJMbx2tax8lsDh1UZx4s6sU+Sok0mSn7re6XLyXnOO/zWtpos+wUGPNaNrivVgwqowX3Stolkc7H8K74akaE4NTighxAeiQYARwanhqNGAPsQSjHCNIScKNGBxGo3tRMmyCmckZhmOPMrqEbKpwm2VcNRggSIMsbKvbFas8kbIKJGXZkBz41hU2Rp4vcbfmtQ5iidEEAmIyNG/pe8el337/v6Ksk8PyH/AJHkdj+IXpBxh2Tfso7I2FSoxnhzwm2N/GRv0tbWOMAKRkYCSVZgMV/EWSogO7gvO7W1/iTP/wDm31J/BYhrgptloLQx1oTJddNRUsl7BNgxq3PNFa2F70S48fCAEayPZDMG6Ka5Kw0ZeRqr5mq0IQWS1deN7Eyq0Vr0sYSyhLAN11ejzq8gyONc6OkVjMT5o1zOe6OtQ0DMStJtKAnsWbDQHm78loNEyOKIBx5LN5vNLgxPcaYaTyhcCcMjjkNaea0WgTLL4DXcID+avdMdTlwtbPQ7R6Bp0ivYHrLafLyWgxZEEc8kWjCpGoeJ6ma5UQhOxqfSSNPcqIUjpcQngJHrMwDluVZPKi9SloLPy5R4gFCTHijQYBVqwqowDsrOMp4iyHTHZBNRUjkJe6LAFUmEJ7eS4hYxGFxCdwprljCWopipChcl9BBhR5d/EGfiyA3+lv8Ak/8AxZcMVh4nyePJkPS+EfJAMKQuugmGMKUxqKIoxnJKxlsHDFM1iSt0RG3ZCzMydIfIaj+BQZDF0xlsMo6KScJcYbp+Q1Lit3XXfiedKPmWuMFLMNkkAT5guJvyOtLQA5c0pXhR2rIUBzOaK0nKazisb9D2UWYzqkxse28XyV9OJyu1kNJo83GLJ6rQRM5FZrQBQr1Wwx47C4ZfyZ6UX4outNl2C0OJKstgmlfYsqmxGX8EiMjcqjHerCFyZMm0HscpgUJG5TtKqmTZMo3FKEhCzMZnWsi5QwdKJ+fJVDm3Ia6Jr5T9qm4ufEK9uinjjpxPQ7qJeuJf6fyCt4WWszp+ZRo7rQY2VaeNEpIllYgy3zIqecUgY5rcs6FQcxPpRtUnEijDFFIVJI5DyuWChrnqm13NEcT3Ho0n8FZTPWD/AIgajTBEDu42fYJGPFGEkdZJPMkk/Nc1Q3upWrUU7JWvRcUuyrnuUkJKDiZSLFhtEtKEiRbEjHRm2pJ2bKSMbp8zdk97HTtGey2pMQbqbPG6ixTuu1O4Hnz/AJlxCE6UJkJT5CuR9nSugGQIZyJlQjiumBOQ9WeSyL7OAwefr+arcZnE5re5A+q2es6G2JjOlj8uSWeTg0hZQUjP+Hnd+drc4I2Cw2KOGWu62+mOtoUp92WxvwRYMarPFKAYi4SpszLnHKsYXKqx3ckfA9AVllG5EsKCjep2PVEybC2lNL1CXpnGjYCo1rRRI/4jDwvGx7OHY/qqnUsEmPgDnscSBbTv67rTyPUEkYPNIyikzEY+k5GK4O4nSxnnxEuI9d91o8XUSSALtaBjBw0oIcZrXbALUFz5doAzjKW+Sgdvvduw9Ubp0BABdzUhj81qdjkUJZJS5ICkc5EUa4oaUqZxQ87lmMgHMmoFeSeIMwyzvd0B4R7BeieIsrgiefQry07lIVgiNsak4FI1qla1CynEDMamhjUpYn0tYFEe1TxjZDtKIY5KxikjClmGyRjF0x2RfYF0UGoHdDYx3RGondCY53XoQXgcE35l3CU57kPC9Oe9czjs6U9EUxQbiiJXIYq8EJIJ04j4rOI8I4hZ7L0bVGxTRlvxb4Rbdxt0C8vKutN1VjYHROb5jdO9+6GSF7F9gOZKYpAOIOHdbjQ8m2hecP5rT+Gs7p2QyxVJobC3tNnoULkWxVWLKrGJ65mVaLXHej4VUxuVhC9AUsWuUzXIKN6kMlLWALEiimnAVfm6i1g3I+qpJNVDjYKNhjjci/lzuyiZmE9h7qhlza33r2P5LoNRY7k5LZdYdGpimeRtTvQJv293FuK/fZUEOaSNj1uxtyU0me7+Yk/O+/6rWL9ovvtW+6JilBWUGUjsTPqrWTEli+DScaY9yGinsKTjT2SoQvQmU/ZSvcgZ3oBMX46zqAjHM7n2CxzFf+MoD8TjJ60B6eioIwgy0KaCGMUjQmRuXOKQoPcUgCVoT2tWsBG1pU7QkBTuNAxXNCgyDspmuUOQmXYPRn8/mhYRujs1qEiG69GD8TgmvINiKc4pkac4qT7LLohkKhJUkhUBVYiSY4lMJXEpjimSEciWd4PJOwskscCPmhrSA7o8VVC82nZ6XouoBwG60MEq840yctAIWu03UA4LgaPQq1ZqYJFYwPVBDMrTFmSE2i4jKdINkLHIpi69kBTLa/gfFoteWvHL+m+xHZVMOPMzykA9diQfoQtBrEDmnibv3HVDQ5rX07nVkjlZP+Og9LKx24p0vkrsWWyBJ8QD+yq7De7RUcWKP+O974qIdfqCN0U2EXxbXzNbC+gARbMIV370OQ7/AOUynXpDzhCW7a/TA4GY4PC18sbOdDhAG9kAuHuijFilrh8Z7juRxPDaPu0Cx72lOCP5gB+nf13C6bThW1+tb12BO29A/RHn/VCfaXXNmPnmdHMXNbJIwnvZb73tXsrrH1SgPK724Tt7I5uHvR6Amu4A3o9dr+imjib2Hukbt9FZcVGm7CdPzpTXlIHS+fzHRaCBxrdV2mw7X9FYcVLHnz70JK5UmsZwjbz3JoKyyZl5v4wz+N4o7NJFevdECjZD4nl4ntPFZ7XdKpAUTCpgg2WiqVE0aR5XApjylGJGPUzXIONyIaszCuKjMiZK9DF6aKFk6GNkUc0ij41G9ydR2RcgTKQ0Y3ROQooRuuqOokHtkgUb5E+XZByPRirDKVCuemcSj4l1qqRFyscSmkpLSFMK2cSkBSFc3miJezRYH3QjoJS02EFpzfKEcGLz5ds9aPRpdN1EOHPdXuLOvPo3Fpsc1eaZqvIHmlaA0bqGVGROVDiZja3IR8GoM/qH1U6J0WL4geazesaC8EyQGndW9HfoVb5utRRM4nO25bbnf0QmF4sgeaJ4SeVgj8VisIZa5RTozmJqxa/glaWO2BDtroAfkN1osHUqIdseXUUa5D22H0VTqfiWF05Y+JssA2urfdbltmqvZVc2oY1/7UcjLr/kcAB18tkLHoLDkaVwe/g2M2SX77c9hQFDoNkuPk8JO9jt62d9v3usflaqA+o3OEfl8zt3dOI8Ne9K0/1nDa6j8V4s24HYV1oEXaFgn9NONLi9+i2dkW4V6Dpy5V67InEwy7cih26n3VNp/inGbx2wsIJ4DRdxtvY2BYPoVeY3iDHezibKy6JDC4NcaF1R6rHNmx5Vri0WjBQTZJKVH4a8TNyw4EBj2/y8V23uNh7H5d0zxJrTYGHe3H7o7lE5p45Qlxl2VvjHXfhs4Gnzu/Ad154Hknck+5T8zJdI4ucbJ/dKBqdLRqoKY9SCRDNKkCVoqgrjTCVGHFPAQCSRIi1BGFI9yVmIJnJjAuLd05oTomyoD0pKRcuijnB53KOFy5cqpaJt+Q6dyAeVy5PBaFyMjtda5cqnPZ1rly5YNiJ0QshcuQfRobkjUae2gFY8IK5cuD2eqQyNpMqly5Tctnt/T/RYuCk92OkyHltWduiYzIeALJXLkLLTwQcKrX+k3xXHmb9FFPNQXLkFt7LOKxQagJE+9yKKcLtKuWZSG0SH3SNauXJCyQ7hUUraSrky6FmiKKQtcHNcWuabaQaNr0bwJkMmi4pXB0gLmv4h5udtPtRG/oUi5U9WeJ/0Ipwv2Xefp8br4mRkb1xBnLbv7fis5JoGK53ljbQJ5HYm/flt+JXLk7n+DxoQ1dslf4Wxz/xgezqPP0PY/gFA7wkyvI2tiAT5t3dT3rouXJeX4BtewOfwgRZaDy2s9d6cf/H8UHPo4Zdxy10oE2BZuwOuw9CuXLWvgKk/kHibCz7wcTTbBaeYsu5jrQHsfdMnkjcGjYfdshhBGx49635iunlXLkrl+CvD3bGFsHUuAs3VnbzUOX/T9TyQGaWh3+2SW0DvzB7JFy12ugONPs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9981" y="376535"/>
            <a:ext cx="60504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brown eyes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C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 descr="ãshe brown eye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53"/>
          <a:stretch/>
        </p:blipFill>
        <p:spPr bwMode="auto">
          <a:xfrm>
            <a:off x="392056" y="2590964"/>
            <a:ext cx="11338475" cy="308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xQVFBQXFxQUFBUUFBQUFRUUFBQWFxQUFBQYHCggGBolHBQVITEhJSkrLi4uFx8zODMsNygtLisBCgoKDg0OGhAQGSwkHCQsLCwsLC0sLCwsLCwsLCwsLCwsLCwsLCwsLCwsLCwsLCwsLCwsLCwsLCwsLCwsLCwsLP/AABEIAKgBLAMBIgACEQEDEQH/xAAcAAABBQEBAQAAAAAAAAAAAAAEAQIDBQYABwj/xAA6EAABBAECBAQDBgUDBQEAAAABAAIDEQQFIRIxQVEGImFxE4GRFDKhwdHwB0JSYrEVI0NykqKy4TP/xAAZAQADAQEBAAAAAAAAAAAAAAABAgMABAX/xAAmEQACAgICAgEEAwEAAAAAAAAAAQIRAyESMSJBUQQTYXEyYuEF/9oADAMBAAIRAxEAPwDxSQKNymlULkqLTGLlycxtkDumIhem4Rkd2aOZ/IK9knZC2gN+36oJ+QIYqH3jy/NxVZE4myTZ7qb3stGlonysuRx3dQ7BBmMqUuvZTmI8PJa6NxTAHMpOjf3SyMKjaE/ZN6ZZ6dNvyvoB7916R4fxqaL5ncrzrQIreL7r13S8emhced06OzCtWHxIyBQcNLvtNLmKlnEE6XNYwW5wAHcqq4nv2LqB7IrF0eHm8cZ/uN/gnihW6BH+MYgabZ/urZTY/idjjV/XZW7tPxyKMUf/AGNVLqnhGJw4oSWO38t7H58wqcULyL7GzmurcfVWDHgrymbT5oDze35u/wAhFY/iiaP71kDv+91qDxPUwnNWK0rxm1+xWjxtTY/kVrQHFloClJUDJE8OWsWiRcCm2uLkbAKSmlIXKN70GFCuQ7wlfOBzKptR1xjLsoMYsnEKGZZb/XZJTUTHP9QNvqpcfXZI3cORGWA7B3NvzPRDizB2oDYrw3xbJbz3DnBe458g4SelE/gvnzUskySvPQvd/kqn062TzPxo7TYuJ1EWPdX79KBHlr6qrx5I2VxfNXAy8YNBja5zurb/AFXSznWipy9P4OyiMddQi8rPc4U2MNH4qvbC926DCv0BvKjKc5MKogTYilxj5gok5h3RYiCM5/E8+mwT8HEc81yCijbvujGZfCNuam3WkVS9ss48OKIWdz6pkec0g01VDJXPdvurzR9M4qvqpy0tlYJN6BsvGa5tgcJVHIyitnqeKGCgstls3Qw5G3TKZ8CUbReeC8XikBPReuYcey848EQ1uvTsJuy58zuQ8FUUMnbQVRk5FLTOgsKm1XTzRICmh0yuZqwHVSHxC1vMhZPUNYiisEHiF7ELM5Wvvc4iOmg8jXm36X2+SvDC5CZMsYnpsnjADofmQ3/2pDHx430+Tm967rBs8L5b4nTPBZGBxcUhou7cLOY+ajk8OPY0SSyMjBNAus2T62FT7UV2zneffR6ZjeLBIKLC672bT+XoLUM2ZC80RwOPQgtP/a5YiPQslksTY2lrnfc8zqc4t2sEeWwR169lsMLUQ8/ZsyPhkb5SHCuXVpHI1vsklBLaKwmmCT6ULthpG4E8rDW/cfv98lPDimNxZZcw/ccdz7O9URwcLhfJSkXTNlpmQS0WrONyodKdsFeQBBMlJE3EonyJ7kFkvoFFsA3Kzw0blZjVfFwYCG89+ZQuvZLnGga77/oqD/TWu8zqPq40B2oc1lsfikjpvEM0xpvEb/pB/YVjpGkWQ6c3/Zd/U/p9VWNzYmnhEzen3G2Bdjof3amZqDD93JZfZwr81Sn6Qtr5N/BksAAbQHQDYJMpzHtLXCwQsE7VZWVxAcJ5OHIq0xNVtK20FQ9ol1GUsx5B/Q1wB9K2XhDNyvb/ABC6sWU/2n/C8bxcXiPorYGkmQzLaGnhruVJjwuvy7K2Zp7AN+arZZC07WFS/gnx+Q/Fx3HmbVpHp4pAaTm3seat2zLknKV0deOMaswjwoyipmoZy70zjyRpjUoSLkxIJbytIFNC24/Y7pHMU7LJaCMEhu/XorrTsz/caOioYwiMeenN91GabOjHqjWa4LCzc2n7X1WqmAfED1pVLDzBUlJro6qTTZd+F4w1oC32nnZef+H31st3pj9lGXYjWi7halnxwQlxyii1ZEmYHxH4TZIC4hZDGwBjSWWDh9Rvt1C9nmhsKi1LQWvN1+/RUUmtBTXsrW6lHk47ow4BxbQJ23G4u+XRZTObDLEY8i7a4GgfMFon+Gm/y20pBo8gIBLHj+5oJ9N06yfJOeCMtp0HeFcH7RPGWX8GHhcXOLnElrRwjidZJ5HnstL4z0SLIYPu/Fb9w7WOte1gKijw5dgXChVhpI2FbDflzRH+mg/e3+qzyaqgY8Si7sotOlLX/Bm53TT0NdirfPxNgjY9Ej2PDuNx6FGZEFgDso7OiUlegXRmEDdaOEbKnxGU5XsDNloonJkcnJUer5FChzKvskUFQ5UduvsjI0THapJ8MW4FxJoNAsud/SB1WQ1DEyZnP+ITE1m7m3ZAqxY70V6LjSmJ5e6AvfZp9jZtfdbfTqqjUZuOV7hGSHCnsPO6r59FWDSX5Ezcq0YjH8OF8LZ43kteX8LnfzFhAdQ2Iokb7c+qNH8PJZsZmRjvLnUQ6N3QtJBDSrPHxREBFDBwPcTew4iHb+Z/YX1Oy9H0QMxMZrHPaSAS42PvHc7LoT9s5I8m6PBm6rkQu+FOHUDRYaBBHYnstjoeUJHNArlZI5fI9UnjrHiy5x8M+c1YAugOvoVpPCPhdsYa4tFijZN7jsKoKM5RaOuKlH2P8VY/Dgyn+3/K8vwsem31Xrvj51Yjm96H4ry8soUkhLig8eTGwxjrzQGpxHsrKOgmZjgGkofcdlXjVFFpzqcrxpVXp+KSSfVW8bKC2RpsWCpGVmahHhWcrEDK1dcJE88AZclK4BVOIJwpuE0eR5qwlhBFgqsaxGY89bKM1u0dEOqEa1RtNEFHUHehQvw+iVMo0abRswOFEqTOgo8TVlMTJMbx2tax8lsDh1UZx4s6sU+Sok0mSn7re6XLyXnOO/zWtpos+wUGPNaNrivVgwqowX3Stolkc7H8K74akaE4NTighxAeiQYARwanhqNGAPsQSjHCNIScKNGBxGo3tRMmyCmckZhmOPMrqEbKpwm2VcNRggSIMsbKvbFas8kbIKJGXZkBz41hU2Rp4vcbfmtQ5iidEEAmIyNG/pe8el337/v6Ksk8PyH/AJHkdj+IXpBxh2Tfso7I2FSoxnhzwm2N/GRv0tbWOMAKRkYCSVZgMV/EWSogO7gvO7W1/iTP/wDm31J/BYhrgptloLQx1oTJddNRUsl7BNgxq3PNFa2F70S48fCAEayPZDMG6Ka5Kw0ZeRqr5mq0IQWS1deN7Eyq0Vr0sYSyhLAN11ejzq8gyONc6OkVjMT5o1zOe6OtQ0DMStJtKAnsWbDQHm78loNEyOKIBx5LN5vNLgxPcaYaTyhcCcMjjkNaea0WgTLL4DXcID+avdMdTlwtbPQ7R6Bp0ivYHrLafLyWgxZEEc8kWjCpGoeJ6ma5UQhOxqfSSNPcqIUjpcQngJHrMwDluVZPKi9SloLPy5R4gFCTHijQYBVqwqowDsrOMp4iyHTHZBNRUjkJe6LAFUmEJ7eS4hYxGFxCdwprljCWopipChcl9BBhR5d/EGfiyA3+lv8Ak/8AxZcMVh4nyePJkPS+EfJAMKQuugmGMKUxqKIoxnJKxlsHDFM1iSt0RG3ZCzMydIfIaj+BQZDF0xlsMo6KScJcYbp+Q1Lit3XXfiedKPmWuMFLMNkkAT5guJvyOtLQA5c0pXhR2rIUBzOaK0nKazisb9D2UWYzqkxse28XyV9OJyu1kNJo83GLJ6rQRM5FZrQBQr1Wwx47C4ZfyZ6UX4outNl2C0OJKstgmlfYsqmxGX8EiMjcqjHerCFyZMm0HscpgUJG5TtKqmTZMo3FKEhCzMZnWsi5QwdKJ+fJVDm3Ia6Jr5T9qm4ufEK9uinjjpxPQ7qJeuJf6fyCt4WWszp+ZRo7rQY2VaeNEpIllYgy3zIqecUgY5rcs6FQcxPpRtUnEijDFFIVJI5DyuWChrnqm13NEcT3Ho0n8FZTPWD/AIgajTBEDu42fYJGPFGEkdZJPMkk/Nc1Q3upWrUU7JWvRcUuyrnuUkJKDiZSLFhtEtKEiRbEjHRm2pJ2bKSMbp8zdk97HTtGey2pMQbqbPG6ixTuu1O4Hnz/AJlxCE6UJkJT5CuR9nSugGQIZyJlQjiumBOQ9WeSyL7OAwefr+arcZnE5re5A+q2es6G2JjOlj8uSWeTg0hZQUjP+Hnd+drc4I2Cw2KOGWu62+mOtoUp92WxvwRYMarPFKAYi4SpszLnHKsYXKqx3ckfA9AVllG5EsKCjep2PVEybC2lNL1CXpnGjYCo1rRRI/4jDwvGx7OHY/qqnUsEmPgDnscSBbTv67rTyPUEkYPNIyikzEY+k5GK4O4nSxnnxEuI9d91o8XUSSALtaBjBw0oIcZrXbALUFz5doAzjKW+Sgdvvduw9Ubp0BABdzUhj81qdjkUJZJS5ICkc5EUa4oaUqZxQ87lmMgHMmoFeSeIMwyzvd0B4R7BeieIsrgiefQry07lIVgiNsak4FI1qla1CynEDMamhjUpYn0tYFEe1TxjZDtKIY5KxikjClmGyRjF0x2RfYF0UGoHdDYx3RGondCY53XoQXgcE35l3CU57kPC9Oe9czjs6U9EUxQbiiJXIYq8EJIJ04j4rOI8I4hZ7L0bVGxTRlvxb4Rbdxt0C8vKutN1VjYHROb5jdO9+6GSF7F9gOZKYpAOIOHdbjQ8m2hecP5rT+Gs7p2QyxVJobC3tNnoULkWxVWLKrGJ65mVaLXHej4VUxuVhC9AUsWuUzXIKN6kMlLWALEiimnAVfm6i1g3I+qpJNVDjYKNhjjci/lzuyiZmE9h7qhlza33r2P5LoNRY7k5LZdYdGpimeRtTvQJv293FuK/fZUEOaSNj1uxtyU0me7+Yk/O+/6rWL9ovvtW+6JilBWUGUjsTPqrWTEli+DScaY9yGinsKTjT2SoQvQmU/ZSvcgZ3oBMX46zqAjHM7n2CxzFf+MoD8TjJ60B6eioIwgy0KaCGMUjQmRuXOKQoPcUgCVoT2tWsBG1pU7QkBTuNAxXNCgyDspmuUOQmXYPRn8/mhYRujs1qEiG69GD8TgmvINiKc4pkac4qT7LLohkKhJUkhUBVYiSY4lMJXEpjimSEciWd4PJOwskscCPmhrSA7o8VVC82nZ6XouoBwG60MEq840yctAIWu03UA4LgaPQq1ZqYJFYwPVBDMrTFmSE2i4jKdINkLHIpi69kBTLa/gfFoteWvHL+m+xHZVMOPMzykA9diQfoQtBrEDmnibv3HVDQ5rX07nVkjlZP+Og9LKx24p0vkrsWWyBJ8QD+yq7De7RUcWKP+O974qIdfqCN0U2EXxbXzNbC+gARbMIV370OQ7/AOUynXpDzhCW7a/TA4GY4PC18sbOdDhAG9kAuHuijFilrh8Z7juRxPDaPu0Cx72lOCP5gB+nf13C6bThW1+tb12BO29A/RHn/VCfaXXNmPnmdHMXNbJIwnvZb73tXsrrH1SgPK724Tt7I5uHvR6Amu4A3o9dr+imjib2Hukbt9FZcVGm7CdPzpTXlIHS+fzHRaCBxrdV2mw7X9FYcVLHnz70JK5UmsZwjbz3JoKyyZl5v4wz+N4o7NJFevdECjZD4nl4ntPFZ7XdKpAUTCpgg2WiqVE0aR5XApjylGJGPUzXIONyIaszCuKjMiZK9DF6aKFk6GNkUc0ij41G9ydR2RcgTKQ0Y3ROQooRuuqOokHtkgUb5E+XZByPRirDKVCuemcSj4l1qqRFyscSmkpLSFMK2cSkBSFc3miJezRYH3QjoJS02EFpzfKEcGLz5ds9aPRpdN1EOHPdXuLOvPo3Fpsc1eaZqvIHmlaA0bqGVGROVDiZja3IR8GoM/qH1U6J0WL4geazesaC8EyQGndW9HfoVb5utRRM4nO25bbnf0QmF4sgeaJ4SeVgj8VisIZa5RTozmJqxa/glaWO2BDtroAfkN1osHUqIdseXUUa5D22H0VTqfiWF05Y+JssA2urfdbltmqvZVc2oY1/7UcjLr/kcAB18tkLHoLDkaVwe/g2M2SX77c9hQFDoNkuPk8JO9jt62d9v3usflaqA+o3OEfl8zt3dOI8Ne9K0/1nDa6j8V4s24HYV1oEXaFgn9NONLi9+i2dkW4V6Dpy5V67InEwy7cih26n3VNp/inGbx2wsIJ4DRdxtvY2BYPoVeY3iDHezibKy6JDC4NcaF1R6rHNmx5Vri0WjBQTZJKVH4a8TNyw4EBj2/y8V23uNh7H5d0zxJrTYGHe3H7o7lE5p45Qlxl2VvjHXfhs4Gnzu/Ad154Hknck+5T8zJdI4ucbJ/dKBqdLRqoKY9SCRDNKkCVoqgrjTCVGHFPAQCSRIi1BGFI9yVmIJnJjAuLd05oTomyoD0pKRcuijnB53KOFy5cqpaJt+Q6dyAeVy5PBaFyMjtda5cqnPZ1rly5YNiJ0QshcuQfRobkjUae2gFY8IK5cuD2eqQyNpMqly5Tctnt/T/RYuCk92OkyHltWduiYzIeALJXLkLLTwQcKrX+k3xXHmb9FFPNQXLkFt7LOKxQagJE+9yKKcLtKuWZSG0SH3SNauXJCyQ7hUUraSrky6FmiKKQtcHNcWuabaQaNr0bwJkMmi4pXB0gLmv4h5udtPtRG/oUi5U9WeJ/0Ipwv2Xefp8br4mRkb1xBnLbv7fis5JoGK53ljbQJ5HYm/flt+JXLk7n+DxoQ1dslf4Wxz/xgezqPP0PY/gFA7wkyvI2tiAT5t3dT3rouXJeX4BtewOfwgRZaDy2s9d6cf/H8UHPo4Zdxy10oE2BZuwOuw9CuXLWvgKk/kHibCz7wcTTbBaeYsu5jrQHsfdMnkjcGjYfdshhBGx49635iunlXLkrl+CvD3bGFsHUuAs3VnbzUOX/T9TyQGaWh3+2SW0DvzB7JFy12ugONPs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37098" y="404664"/>
            <a:ext cx="57538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green eyes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0482" t="13837" b="64092"/>
          <a:stretch/>
        </p:blipFill>
        <p:spPr bwMode="auto">
          <a:xfrm>
            <a:off x="365805" y="2371436"/>
            <a:ext cx="11221849" cy="406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97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ãgrey eye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50"/>
          <a:stretch/>
        </p:blipFill>
        <p:spPr bwMode="auto">
          <a:xfrm>
            <a:off x="376292" y="2041634"/>
            <a:ext cx="11370672" cy="45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/>
          <p:nvPr/>
        </p:nvSpPr>
        <p:spPr>
          <a:xfrm>
            <a:off x="3488515" y="376535"/>
            <a:ext cx="50533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gray eyes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94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325EAB7-FBCF-4B37-990B-E36309C4FF57}"/>
              </a:ext>
            </a:extLst>
          </p:cNvPr>
          <p:cNvSpPr txBox="1"/>
          <p:nvPr/>
        </p:nvSpPr>
        <p:spPr>
          <a:xfrm>
            <a:off x="914796" y="209967"/>
            <a:ext cx="106570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en-US" altLang="zh-TW" sz="11500" b="1" dirty="0" smtClean="0">
                <a:solidFill>
                  <a:srgbClr val="FFFF00"/>
                </a:solidFill>
              </a:rPr>
              <a:t>shape </a:t>
            </a:r>
            <a:r>
              <a:rPr lang="en-US" altLang="zh-TW" sz="11500" b="1" dirty="0">
                <a:solidFill>
                  <a:srgbClr val="FFFF00"/>
                </a:solidFill>
              </a:rPr>
              <a:t>of </a:t>
            </a:r>
            <a:r>
              <a:rPr lang="en-US" altLang="zh-TW" sz="11500" b="1" dirty="0" smtClean="0">
                <a:solidFill>
                  <a:srgbClr val="FFFF00"/>
                </a:solidFill>
              </a:rPr>
              <a:t>nose</a:t>
            </a:r>
            <a:endParaRPr lang="en-US" altLang="zh-TW" sz="11500" b="1" dirty="0">
              <a:solidFill>
                <a:srgbClr val="FFFF00"/>
              </a:solidFill>
            </a:endParaRPr>
          </a:p>
        </p:txBody>
      </p:sp>
      <p:pic>
        <p:nvPicPr>
          <p:cNvPr id="2052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42" y="2314686"/>
            <a:ext cx="8077002" cy="45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shape of nos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55" y="2346217"/>
            <a:ext cx="9060853" cy="451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5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325EAB7-FBCF-4B37-990B-E36309C4FF57}"/>
              </a:ext>
            </a:extLst>
          </p:cNvPr>
          <p:cNvSpPr txBox="1"/>
          <p:nvPr/>
        </p:nvSpPr>
        <p:spPr>
          <a:xfrm>
            <a:off x="2207568" y="332656"/>
            <a:ext cx="78488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en-US" altLang="zh-TW" sz="11500" b="1" dirty="0">
                <a:solidFill>
                  <a:srgbClr val="FFFF00"/>
                </a:solidFill>
              </a:rPr>
              <a:t>h</a:t>
            </a:r>
            <a:r>
              <a:rPr lang="en-US" altLang="zh-TW" sz="11500" b="1" dirty="0" smtClean="0">
                <a:solidFill>
                  <a:srgbClr val="FFFF00"/>
                </a:solidFill>
              </a:rPr>
              <a:t>air style</a:t>
            </a:r>
            <a:endParaRPr lang="zh-TW" altLang="en-US" sz="11500" b="1" dirty="0">
              <a:solidFill>
                <a:prstClr val="white"/>
              </a:solidFill>
            </a:endParaRPr>
          </a:p>
        </p:txBody>
      </p:sp>
      <p:pic>
        <p:nvPicPr>
          <p:cNvPr id="2050" name="Picture 2" descr="ãhair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89" y="2308498"/>
            <a:ext cx="5850829" cy="436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8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7" b="8352"/>
          <a:stretch/>
        </p:blipFill>
        <p:spPr bwMode="auto">
          <a:xfrm>
            <a:off x="0" y="2841898"/>
            <a:ext cx="5881214" cy="40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/>
          <p:nvPr/>
        </p:nvSpPr>
        <p:spPr>
          <a:xfrm>
            <a:off x="2898001" y="376535"/>
            <a:ext cx="62344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pointy nose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6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0"/>
          <a:stretch/>
        </p:blipFill>
        <p:spPr bwMode="auto">
          <a:xfrm>
            <a:off x="6130705" y="2841898"/>
            <a:ext cx="5680754" cy="40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2990945" y="376535"/>
            <a:ext cx="60485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round nose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ãround nose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6" t="50694" r="3978" b="10164"/>
          <a:stretch/>
        </p:blipFill>
        <p:spPr bwMode="auto">
          <a:xfrm>
            <a:off x="0" y="2468146"/>
            <a:ext cx="5907624" cy="43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round nose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4" r="54963"/>
          <a:stretch/>
        </p:blipFill>
        <p:spPr bwMode="auto">
          <a:xfrm>
            <a:off x="5907624" y="2468146"/>
            <a:ext cx="6284376" cy="435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8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325EAB7-FBCF-4B37-990B-E36309C4FF57}"/>
              </a:ext>
            </a:extLst>
          </p:cNvPr>
          <p:cNvSpPr txBox="1"/>
          <p:nvPr/>
        </p:nvSpPr>
        <p:spPr>
          <a:xfrm>
            <a:off x="1103982" y="209967"/>
            <a:ext cx="102629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en-US" altLang="zh-TW" sz="11500" b="1" dirty="0" smtClean="0">
                <a:solidFill>
                  <a:srgbClr val="FFFF00"/>
                </a:solidFill>
              </a:rPr>
              <a:t>size </a:t>
            </a:r>
            <a:r>
              <a:rPr lang="en-US" altLang="zh-TW" sz="11500" b="1" dirty="0">
                <a:solidFill>
                  <a:srgbClr val="FFFF00"/>
                </a:solidFill>
              </a:rPr>
              <a:t>of </a:t>
            </a:r>
            <a:r>
              <a:rPr lang="en-US" altLang="zh-TW" sz="11500" b="1" dirty="0" smtClean="0">
                <a:solidFill>
                  <a:srgbClr val="FFFF00"/>
                </a:solidFill>
              </a:rPr>
              <a:t>mouth</a:t>
            </a:r>
            <a:endParaRPr lang="en-US" altLang="zh-TW" sz="11500" b="1" dirty="0">
              <a:solidFill>
                <a:srgbClr val="FFFF00"/>
              </a:solidFill>
            </a:endParaRPr>
          </a:p>
        </p:txBody>
      </p:sp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72015"/>
            <a:ext cx="12192001" cy="47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9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 t="48276" r="24653" b="11448"/>
          <a:stretch/>
        </p:blipFill>
        <p:spPr bwMode="auto">
          <a:xfrm>
            <a:off x="662153" y="2152830"/>
            <a:ext cx="5549460" cy="47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/>
          <p:nvPr/>
        </p:nvSpPr>
        <p:spPr>
          <a:xfrm>
            <a:off x="2731293" y="376535"/>
            <a:ext cx="65678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small mouth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54" name="Picture 10" descr="ãsmall mouth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3" t="49342" r="17453"/>
          <a:stretch/>
        </p:blipFill>
        <p:spPr bwMode="auto">
          <a:xfrm>
            <a:off x="6621517" y="2138154"/>
            <a:ext cx="4698124" cy="47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/>
          <p:nvPr/>
        </p:nvSpPr>
        <p:spPr>
          <a:xfrm>
            <a:off x="3225018" y="376535"/>
            <a:ext cx="55803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big mouth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 descr="ãbig mouth man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5" t="38437" r="24396"/>
          <a:stretch/>
        </p:blipFill>
        <p:spPr bwMode="auto">
          <a:xfrm>
            <a:off x="-299546" y="2333296"/>
            <a:ext cx="5722883" cy="39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 t="47080" r="15493"/>
          <a:stretch/>
        </p:blipFill>
        <p:spPr bwMode="auto">
          <a:xfrm>
            <a:off x="5423337" y="2333296"/>
            <a:ext cx="6759856" cy="39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325EAB7-FBCF-4B37-990B-E36309C4FF57}"/>
              </a:ext>
            </a:extLst>
          </p:cNvPr>
          <p:cNvSpPr txBox="1"/>
          <p:nvPr/>
        </p:nvSpPr>
        <p:spPr>
          <a:xfrm>
            <a:off x="1103982" y="209967"/>
            <a:ext cx="102629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en-US" altLang="zh-TW" sz="11500" b="1" dirty="0" smtClean="0">
                <a:solidFill>
                  <a:srgbClr val="FFFF00"/>
                </a:solidFill>
              </a:rPr>
              <a:t>hair color</a:t>
            </a:r>
            <a:endParaRPr lang="en-US" altLang="zh-TW" sz="11500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ãhair colo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2015"/>
            <a:ext cx="9159370" cy="47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ãhair color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b="7351"/>
          <a:stretch/>
        </p:blipFill>
        <p:spPr bwMode="auto">
          <a:xfrm>
            <a:off x="9159370" y="2072015"/>
            <a:ext cx="3032630" cy="478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0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3452643" y="376535"/>
            <a:ext cx="51251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black hair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 descr="ãblack hai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26" y="2238703"/>
            <a:ext cx="6513239" cy="44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81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3271031" y="297708"/>
            <a:ext cx="54617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blond hair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38" name="Picture 2" descr="ãblond hai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22" y="1944422"/>
            <a:ext cx="5435162" cy="49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3142760" y="297708"/>
            <a:ext cx="57182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brown hair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36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05" y="2015906"/>
            <a:ext cx="5409652" cy="48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3516004" y="187350"/>
            <a:ext cx="471956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gray hair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6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41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54" y="1918630"/>
            <a:ext cx="6853542" cy="493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D4D812D-1326-492C-9ABE-478E49E03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033464"/>
            <a:ext cx="9068677" cy="482453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F7016673-2939-4C9E-945F-ED06499952A2}"/>
              </a:ext>
            </a:extLst>
          </p:cNvPr>
          <p:cNvSpPr/>
          <p:nvPr/>
        </p:nvSpPr>
        <p:spPr>
          <a:xfrm>
            <a:off x="1685764" y="-13388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latinLnBrk="1"/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long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</a:t>
            </a:r>
          </a:p>
        </p:txBody>
      </p:sp>
    </p:spTree>
    <p:extLst>
      <p:ext uri="{BB962C8B-B14F-4D97-AF65-F5344CB8AC3E}">
        <p14:creationId xmlns:p14="http://schemas.microsoft.com/office/powerpoint/2010/main" val="25775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4029370" y="144316"/>
            <a:ext cx="41649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latinLnBrk="1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red hair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0"/>
          <a:stretch/>
        </p:blipFill>
        <p:spPr bwMode="auto">
          <a:xfrm>
            <a:off x="3809462" y="1590866"/>
            <a:ext cx="4384894" cy="52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086" t="51954" r="12459" b="19080"/>
          <a:stretch/>
        </p:blipFill>
        <p:spPr>
          <a:xfrm>
            <a:off x="977462" y="583324"/>
            <a:ext cx="10893972" cy="553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 you have wavy hair? </a:t>
            </a:r>
            <a:endParaRPr lang="zh-TW" altLang="en-US" sz="6000" b="1" cap="none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wavy hai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1693423"/>
            <a:ext cx="4500517" cy="489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211614" y="2284421"/>
            <a:ext cx="44301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Yes, I do. </a:t>
            </a:r>
          </a:p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 have wavy hair.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 they have ponytails? </a:t>
            </a:r>
            <a:endParaRPr lang="zh-TW" altLang="en-US" sz="6000" b="1" cap="none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340839" y="2556521"/>
            <a:ext cx="5785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No, they don’t.</a:t>
            </a:r>
          </a:p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 have braids.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men braids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4421"/>
            <a:ext cx="6056039" cy="34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3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2453" y="366620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 she </a:t>
            </a:r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have 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a crew cut? </a:t>
            </a:r>
            <a:endParaRPr lang="zh-TW" altLang="en-US" sz="6000" b="1" cap="none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896304" y="2268655"/>
            <a:ext cx="61170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Yes, she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</a:t>
            </a:r>
            <a:r>
              <a:rPr lang="en-US" altLang="zh-TW" sz="6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has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 crew cut.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45" y="1472170"/>
            <a:ext cx="4567183" cy="53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17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2453" y="366620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 he </a:t>
            </a:r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have 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straight hair? </a:t>
            </a:r>
            <a:endParaRPr lang="zh-TW" altLang="en-US" sz="6000" b="1" cap="none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60276" y="2252889"/>
            <a:ext cx="65269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No, he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doesn’t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6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has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spiky hair.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spiky hair beckham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05" y="1314572"/>
            <a:ext cx="3654499" cy="55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4" t="3678" r="5460" b="7126"/>
          <a:stretch/>
        </p:blipFill>
        <p:spPr>
          <a:xfrm>
            <a:off x="961697" y="0"/>
            <a:ext cx="10752082" cy="68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334" t="2758" r="3563" b="15632"/>
          <a:stretch/>
        </p:blipFill>
        <p:spPr>
          <a:xfrm>
            <a:off x="6195848" y="0"/>
            <a:ext cx="5675586" cy="6880605"/>
          </a:xfrm>
          <a:prstGeom prst="rect">
            <a:avLst/>
          </a:prstGeom>
        </p:spPr>
      </p:pic>
      <p:pic>
        <p:nvPicPr>
          <p:cNvPr id="18434" name="Picture 2" descr="ãwrit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40" y="756745"/>
            <a:ext cx="4575941" cy="61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6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979683" y="204952"/>
            <a:ext cx="6574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7200" dirty="0" smtClean="0">
                <a:solidFill>
                  <a:prstClr val="white"/>
                </a:solidFill>
              </a:rPr>
              <a:t>Create a face</a:t>
            </a:r>
            <a:endParaRPr lang="zh-TW" altLang="en-US" sz="7200" dirty="0">
              <a:solidFill>
                <a:prstClr val="white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5" y="1557191"/>
            <a:ext cx="4286640" cy="52959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413555" y="2144110"/>
            <a:ext cx="7778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altLang="zh-TW" sz="6000" b="1" dirty="0" smtClean="0">
                <a:solidFill>
                  <a:srgbClr val="FFFF00"/>
                </a:solidFill>
              </a:rPr>
              <a:t>Hair </a:t>
            </a:r>
            <a:r>
              <a:rPr lang="en-US" altLang="zh-TW" sz="6000" b="1" dirty="0" smtClean="0">
                <a:solidFill>
                  <a:srgbClr val="FFFF00"/>
                </a:solidFill>
              </a:rPr>
              <a:t>style/ color</a:t>
            </a:r>
            <a:endParaRPr lang="en-US" altLang="zh-TW" sz="6000" b="1" dirty="0" smtClean="0">
              <a:solidFill>
                <a:srgbClr val="FFFF00"/>
              </a:solidFill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altLang="zh-TW" sz="6000" b="1" dirty="0" smtClean="0">
                <a:solidFill>
                  <a:srgbClr val="FFFF00"/>
                </a:solidFill>
              </a:rPr>
              <a:t>Color of eyes</a:t>
            </a:r>
          </a:p>
          <a:p>
            <a:pPr marL="342900" indent="-342900" defTabSz="914400">
              <a:buFontTx/>
              <a:buAutoNum type="arabicPeriod"/>
            </a:pPr>
            <a:r>
              <a:rPr lang="en-US" altLang="zh-TW" sz="6000" b="1" dirty="0" smtClean="0">
                <a:solidFill>
                  <a:srgbClr val="FFFF00"/>
                </a:solidFill>
              </a:rPr>
              <a:t>Shape of nose</a:t>
            </a:r>
          </a:p>
          <a:p>
            <a:pPr marL="342900" indent="-342900" defTabSz="914400">
              <a:buFontTx/>
              <a:buAutoNum type="arabicPeriod"/>
            </a:pPr>
            <a:r>
              <a:rPr lang="en-US" altLang="zh-TW" sz="6000" b="1" dirty="0" smtClean="0">
                <a:solidFill>
                  <a:srgbClr val="FFFF00"/>
                </a:solidFill>
              </a:rPr>
              <a:t>Size of </a:t>
            </a:r>
            <a:r>
              <a:rPr lang="en-US" altLang="zh-TW" sz="6000" b="1" dirty="0" smtClean="0">
                <a:solidFill>
                  <a:srgbClr val="FFFF00"/>
                </a:solidFill>
              </a:rPr>
              <a:t>mouth/ears</a:t>
            </a:r>
            <a:endParaRPr lang="zh-TW" alt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exo gifãçåçæå°çµæ">
            <a:extLst>
              <a:ext uri="{FF2B5EF4-FFF2-40B4-BE49-F238E27FC236}">
                <a16:creationId xmlns:a16="http://schemas.microsoft.com/office/drawing/2014/main" xmlns="" id="{69A691CD-78A8-4505-BB5B-8088BB11C5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72656"/>
            <a:ext cx="3292887" cy="45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4D547069-6A6A-4EA3-9D73-64EAB4C4E25F}"/>
              </a:ext>
            </a:extLst>
          </p:cNvPr>
          <p:cNvSpPr/>
          <p:nvPr/>
        </p:nvSpPr>
        <p:spPr>
          <a:xfrm>
            <a:off x="1685764" y="-13388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latinLnBrk="1"/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short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</a:t>
            </a:r>
          </a:p>
        </p:txBody>
      </p:sp>
      <p:pic>
        <p:nvPicPr>
          <p:cNvPr id="5124" name="Picture 4" descr="ãexo hair gifãçåçæå°çµæ">
            <a:extLst>
              <a:ext uri="{FF2B5EF4-FFF2-40B4-BE49-F238E27FC236}">
                <a16:creationId xmlns:a16="http://schemas.microsoft.com/office/drawing/2014/main" xmlns="" id="{44073F73-A4E3-4024-8D2D-1AE99AA27E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87" y="2272655"/>
            <a:ext cx="5891584" cy="45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B8ECAAB6-B1FF-4A1B-B9E4-BC16E87CF27A}"/>
              </a:ext>
            </a:extLst>
          </p:cNvPr>
          <p:cNvSpPr/>
          <p:nvPr/>
        </p:nvSpPr>
        <p:spPr>
          <a:xfrm>
            <a:off x="1685764" y="-13388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latinLnBrk="1"/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curly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</a:t>
            </a:r>
          </a:p>
        </p:txBody>
      </p:sp>
      <p:pic>
        <p:nvPicPr>
          <p:cNvPr id="6146" name="Picture 2" descr="ãcurly hair gifãçåçæå°çµæ">
            <a:extLst>
              <a:ext uri="{FF2B5EF4-FFF2-40B4-BE49-F238E27FC236}">
                <a16:creationId xmlns:a16="http://schemas.microsoft.com/office/drawing/2014/main" xmlns="" id="{801D5D5C-2E42-47F6-A0E4-D302B2CC58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8881"/>
            <a:ext cx="9236055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9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3AD80A84-638C-4541-82B4-46908AA7E3DB}"/>
              </a:ext>
            </a:extLst>
          </p:cNvPr>
          <p:cNvSpPr/>
          <p:nvPr/>
        </p:nvSpPr>
        <p:spPr>
          <a:xfrm>
            <a:off x="1723426" y="116632"/>
            <a:ext cx="874514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latinLnBrk="1"/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straight</a:t>
            </a: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</a:t>
            </a:r>
          </a:p>
        </p:txBody>
      </p:sp>
      <p:pic>
        <p:nvPicPr>
          <p:cNvPr id="7174" name="Picture 6" descr="ç¸éåç">
            <a:extLst>
              <a:ext uri="{FF2B5EF4-FFF2-40B4-BE49-F238E27FC236}">
                <a16:creationId xmlns:a16="http://schemas.microsoft.com/office/drawing/2014/main" xmlns="" id="{43908995-A158-4313-8692-1BC2E28D3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297359"/>
            <a:ext cx="6228184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ãstraight hair gifãçåçæå°çµæ">
            <a:extLst>
              <a:ext uri="{FF2B5EF4-FFF2-40B4-BE49-F238E27FC236}">
                <a16:creationId xmlns:a16="http://schemas.microsoft.com/office/drawing/2014/main" xmlns="" id="{F6E577AC-A774-4A55-9DE5-E16BCFACF8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276872"/>
            <a:ext cx="518457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3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ãman braid gifãçåçæå°çµæ">
            <a:extLst>
              <a:ext uri="{FF2B5EF4-FFF2-40B4-BE49-F238E27FC236}">
                <a16:creationId xmlns:a16="http://schemas.microsoft.com/office/drawing/2014/main" xmlns="" id="{510A786B-CEB3-49E5-A22F-C3B67CE0A3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098746"/>
            <a:ext cx="5076056" cy="47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ãbraid gifãçåçæå°çµæ">
            <a:extLst>
              <a:ext uri="{FF2B5EF4-FFF2-40B4-BE49-F238E27FC236}">
                <a16:creationId xmlns:a16="http://schemas.microsoft.com/office/drawing/2014/main" xmlns="" id="{53417BB5-EC81-4FD4-AFDD-B81A9D76D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416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DF2879A1-FCD4-41B8-A573-8C999E784506}"/>
              </a:ext>
            </a:extLst>
          </p:cNvPr>
          <p:cNvSpPr/>
          <p:nvPr/>
        </p:nvSpPr>
        <p:spPr>
          <a:xfrm>
            <a:off x="1723426" y="0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latinLnBrk="1"/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braid</a:t>
            </a:r>
          </a:p>
        </p:txBody>
      </p:sp>
    </p:spTree>
    <p:extLst>
      <p:ext uri="{BB962C8B-B14F-4D97-AF65-F5344CB8AC3E}">
        <p14:creationId xmlns:p14="http://schemas.microsoft.com/office/powerpoint/2010/main" val="338724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ç¸éåç">
            <a:extLst>
              <a:ext uri="{FF2B5EF4-FFF2-40B4-BE49-F238E27FC236}">
                <a16:creationId xmlns:a16="http://schemas.microsoft.com/office/drawing/2014/main" xmlns="" id="{6087E841-A1F5-4A0F-BF7D-FBC2310D7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2404802"/>
            <a:ext cx="4327537" cy="443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ponytail gifãçåçæå°çµæ">
            <a:extLst>
              <a:ext uri="{FF2B5EF4-FFF2-40B4-BE49-F238E27FC236}">
                <a16:creationId xmlns:a16="http://schemas.microsoft.com/office/drawing/2014/main" xmlns="" id="{9E11AF88-A7D7-451D-8982-D8D871251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2" y="2364436"/>
            <a:ext cx="5611013" cy="44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33657054-3BF5-4435-9717-7F5EF6D31A39}"/>
              </a:ext>
            </a:extLst>
          </p:cNvPr>
          <p:cNvSpPr/>
          <p:nvPr/>
        </p:nvSpPr>
        <p:spPr>
          <a:xfrm>
            <a:off x="1723426" y="-182912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latinLnBrk="1"/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ponytail</a:t>
            </a:r>
          </a:p>
        </p:txBody>
      </p:sp>
    </p:spTree>
    <p:extLst>
      <p:ext uri="{BB962C8B-B14F-4D97-AF65-F5344CB8AC3E}">
        <p14:creationId xmlns:p14="http://schemas.microsoft.com/office/powerpoint/2010/main" val="34693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C ronaldo crew cut gifãçåçæå°çµæ">
            <a:extLst>
              <a:ext uri="{FF2B5EF4-FFF2-40B4-BE49-F238E27FC236}">
                <a16:creationId xmlns:a16="http://schemas.microsoft.com/office/drawing/2014/main" xmlns="" id="{43DEF84B-C683-43DF-B473-AE5228D991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ãæ°åµæ¥è¨ gifãçåçæå°çµæ">
            <a:extLst>
              <a:ext uri="{FF2B5EF4-FFF2-40B4-BE49-F238E27FC236}">
                <a16:creationId xmlns:a16="http://schemas.microsoft.com/office/drawing/2014/main" xmlns="" id="{59C25FFE-8124-4E2D-926A-B53898C28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06" y="2286000"/>
            <a:ext cx="519836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D185AF39-490B-41F1-BEF0-B662F96901B8}"/>
              </a:ext>
            </a:extLst>
          </p:cNvPr>
          <p:cNvSpPr/>
          <p:nvPr/>
        </p:nvSpPr>
        <p:spPr>
          <a:xfrm>
            <a:off x="1723425" y="-94593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latinLnBrk="1"/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crew cut</a:t>
            </a:r>
          </a:p>
        </p:txBody>
      </p:sp>
    </p:spTree>
    <p:extLst>
      <p:ext uri="{BB962C8B-B14F-4D97-AF65-F5344CB8AC3E}">
        <p14:creationId xmlns:p14="http://schemas.microsoft.com/office/powerpoint/2010/main" val="31856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TM10001106[[fn=徽章]]</Template>
  <TotalTime>1886</TotalTime>
  <Words>168</Words>
  <Application>Microsoft Office PowerPoint</Application>
  <PresentationFormat>寬螢幕</PresentationFormat>
  <Paragraphs>51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38</vt:i4>
      </vt:variant>
    </vt:vector>
  </HeadingPairs>
  <TitlesOfParts>
    <vt:vector size="49" baseType="lpstr">
      <vt:lpstr>맑은 고딕</vt:lpstr>
      <vt:lpstr>微軟正黑體</vt:lpstr>
      <vt:lpstr>新細明體</vt:lpstr>
      <vt:lpstr>Arial</vt:lpstr>
      <vt:lpstr>Comic Sans MS</vt:lpstr>
      <vt:lpstr>Gill Sans MT</vt:lpstr>
      <vt:lpstr>Impact</vt:lpstr>
      <vt:lpstr>Badge</vt:lpstr>
      <vt:lpstr>Office Theme</vt:lpstr>
      <vt:lpstr>1_Office Theme</vt:lpstr>
      <vt:lpstr>2_Office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spiky hair</vt:lpstr>
      <vt:lpstr> wavy hair</vt:lpstr>
      <vt:lpstr> a bald head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Do you have wavy hair? </vt:lpstr>
      <vt:lpstr>Do they have ponytails? </vt:lpstr>
      <vt:lpstr>Does she have a crew cut? </vt:lpstr>
      <vt:lpstr>Does he have straight hair? 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24</cp:revision>
  <dcterms:created xsi:type="dcterms:W3CDTF">2018-09-07T08:33:44Z</dcterms:created>
  <dcterms:modified xsi:type="dcterms:W3CDTF">2018-09-13T00:11:24Z</dcterms:modified>
</cp:coreProperties>
</file>